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72" r:id="rId3"/>
    <p:sldId id="278" r:id="rId4"/>
    <p:sldId id="279" r:id="rId5"/>
    <p:sldId id="280" r:id="rId6"/>
    <p:sldId id="281" r:id="rId7"/>
    <p:sldId id="28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250" autoAdjust="0"/>
    <p:restoredTop sz="94660"/>
  </p:normalViewPr>
  <p:slideViewPr>
    <p:cSldViewPr>
      <p:cViewPr varScale="1">
        <p:scale>
          <a:sx n="69" d="100"/>
          <a:sy n="69" d="100"/>
        </p:scale>
        <p:origin x="-97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29FD3-4A0B-46DB-BD73-620384A16837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768C69-6A39-4376-8C38-062DC05A4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619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DD511-9EB3-4109-B8D5-668FB67DE418}" type="datetime1">
              <a:rPr lang="cs-CZ" smtClean="0"/>
              <a:t>12.2.2013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25A2E-A02F-41C1-A0AA-036435CBF1DD}" type="datetime1">
              <a:rPr lang="cs-CZ" smtClean="0"/>
              <a:t>12.2.2013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07AFF-2F94-40AB-9FD7-8FE56A8754DB}" type="datetime1">
              <a:rPr lang="cs-CZ" smtClean="0"/>
              <a:t>12.2.2013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575BC-7E93-44FA-BD88-94000E16E0CC}" type="datetime1">
              <a:rPr lang="cs-CZ" smtClean="0"/>
              <a:t>12.2.2013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B906E-0DB7-4EAD-BFC0-1C59D68F2A82}" type="datetime1">
              <a:rPr lang="cs-CZ" smtClean="0"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709CE-12E6-4CA7-A536-98FFB76F68A4}" type="datetime1">
              <a:rPr lang="cs-CZ" smtClean="0"/>
              <a:t>12.2.2013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AFCE8-5F55-4A99-ACC2-6CCFE4F3BD01}" type="datetime1">
              <a:rPr lang="cs-CZ" smtClean="0"/>
              <a:t>12.2.2013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B0461-40EB-4BE3-8086-D269206FC709}" type="datetime1">
              <a:rPr lang="cs-CZ" smtClean="0"/>
              <a:t>12.2.2013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3E111-0E87-4C60-88CE-C2D31E28FBAA}" type="datetime1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D58FD-5B14-4284-B6C4-683149F77258}" type="datetime1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2FA0E-DFC1-4488-A482-118D1AB00C58}" type="datetime1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A6DB36-AB33-4033-9905-BBF109212051}" type="datetime1">
              <a:rPr lang="cs-CZ" smtClean="0"/>
              <a:t>12.2.2013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395536" y="4941168"/>
            <a:ext cx="8458200" cy="1222375"/>
          </a:xfrm>
        </p:spPr>
        <p:txBody>
          <a:bodyPr/>
          <a:lstStyle/>
          <a:p>
            <a:r>
              <a:rPr lang="cs-CZ" dirty="0" smtClean="0"/>
              <a:t>Bílé krvinky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Oběhová soustava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Bílé  krvinky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cílová skupina: střední 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anotace : </a:t>
            </a:r>
            <a:r>
              <a:rPr lang="cs-CZ" dirty="0" smtClean="0"/>
              <a:t> charakteristické znaky bílých krvinek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klíčová slova </a:t>
            </a:r>
            <a:r>
              <a:rPr lang="cs-CZ" dirty="0" smtClean="0"/>
              <a:t>: fagocytóza, protilátky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autor: Kamila Černá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zpracováno: 2013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09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Bílé krvinky - leukocyty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b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ezbarvé buňky s jádrem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ětší než červené krvinky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roměnlivý a nepravidelný tvar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420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Bílé krvinky - leukocyty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sz="5900" b="1" dirty="0" smtClean="0">
                <a:latin typeface="Arial" pitchFamily="34" charset="0"/>
                <a:cs typeface="Arial" pitchFamily="34" charset="0"/>
              </a:rPr>
              <a:t>množství</a:t>
            </a:r>
          </a:p>
          <a:p>
            <a:pPr marL="0" indent="0">
              <a:buNone/>
            </a:pPr>
            <a:endParaRPr lang="cs-CZ" sz="59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5900" dirty="0" smtClean="0">
                <a:latin typeface="Arial" pitchFamily="34" charset="0"/>
                <a:cs typeface="Arial" pitchFamily="34" charset="0"/>
              </a:rPr>
              <a:t>4 000  - 10 000 / milimetru kubickém krve</a:t>
            </a:r>
          </a:p>
          <a:p>
            <a:pPr marL="0" indent="0">
              <a:buNone/>
            </a:pPr>
            <a:endParaRPr lang="cs-CZ" sz="59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59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59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5900" dirty="0" smtClean="0">
                <a:latin typeface="Arial" pitchFamily="34" charset="0"/>
                <a:cs typeface="Arial" pitchFamily="34" charset="0"/>
              </a:rPr>
              <a:t>zvyšuje se</a:t>
            </a:r>
          </a:p>
          <a:p>
            <a:pPr marL="0" indent="0">
              <a:buNone/>
            </a:pPr>
            <a:r>
              <a:rPr lang="cs-CZ" sz="59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5900" dirty="0" smtClean="0">
                <a:latin typeface="Arial" pitchFamily="34" charset="0"/>
                <a:cs typeface="Arial" pitchFamily="34" charset="0"/>
              </a:rPr>
              <a:t>v době těhotenství</a:t>
            </a:r>
          </a:p>
          <a:p>
            <a:pPr marL="0" indent="0">
              <a:buNone/>
            </a:pPr>
            <a:r>
              <a:rPr lang="cs-CZ" sz="59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5900" dirty="0" smtClean="0">
                <a:latin typeface="Arial" pitchFamily="34" charset="0"/>
                <a:cs typeface="Arial" pitchFamily="34" charset="0"/>
              </a:rPr>
              <a:t>po jídle</a:t>
            </a:r>
          </a:p>
          <a:p>
            <a:pPr marL="0" indent="0">
              <a:buNone/>
            </a:pPr>
            <a:r>
              <a:rPr lang="cs-CZ" sz="59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5900" dirty="0" smtClean="0">
                <a:latin typeface="Arial" pitchFamily="34" charset="0"/>
                <a:cs typeface="Arial" pitchFamily="34" charset="0"/>
              </a:rPr>
              <a:t>námaze</a:t>
            </a:r>
          </a:p>
          <a:p>
            <a:pPr marL="0" indent="0">
              <a:buNone/>
            </a:pPr>
            <a:r>
              <a:rPr lang="cs-CZ" sz="59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5900" dirty="0" smtClean="0">
                <a:latin typeface="Arial" pitchFamily="34" charset="0"/>
                <a:cs typeface="Arial" pitchFamily="34" charset="0"/>
              </a:rPr>
              <a:t>infekční onemocnění</a:t>
            </a:r>
          </a:p>
          <a:p>
            <a:pPr marL="0" indent="0">
              <a:buNone/>
            </a:pPr>
            <a:r>
              <a:rPr lang="cs-CZ" sz="5900" dirty="0">
                <a:latin typeface="Arial" pitchFamily="34" charset="0"/>
                <a:cs typeface="Arial" pitchFamily="34" charset="0"/>
              </a:rPr>
              <a:t>	</a:t>
            </a:r>
            <a:endParaRPr lang="cs-CZ" sz="59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794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Bílé krvinky - leukocyty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vznik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kostní dřeň, slezina, patrové mandle a 	brzlík</a:t>
            </a:r>
          </a:p>
          <a:p>
            <a:pPr marL="0" indent="0">
              <a:buNone/>
            </a:pPr>
            <a:r>
              <a:rPr lang="cs-CZ" dirty="0"/>
              <a:t>	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146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Bílé krvinky - Leukocyty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ž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ivotnost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velmi krátká, několik hodin až dnů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515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Bílé krvinky - leukocyty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funkce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obrana organismu proti infekci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pohlcující  choroboplodné zárodky - 	fagocytóza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vytvářejí protilátky    	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949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1066</TotalTime>
  <Words>84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Bílé krvinky</vt:lpstr>
      <vt:lpstr>Bílé  krvinky</vt:lpstr>
      <vt:lpstr>Bílé krvinky - leukocyty</vt:lpstr>
      <vt:lpstr>Bílé krvinky - leukocyty</vt:lpstr>
      <vt:lpstr>Bílé krvinky - leukocyty</vt:lpstr>
      <vt:lpstr>Bílé krvinky - Leukocyty</vt:lpstr>
      <vt:lpstr>Bílé krvinky - leukocyty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151</cp:revision>
  <dcterms:created xsi:type="dcterms:W3CDTF">2012-10-09T15:11:06Z</dcterms:created>
  <dcterms:modified xsi:type="dcterms:W3CDTF">2013-02-12T14:34:50Z</dcterms:modified>
</cp:coreProperties>
</file>