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VY_12_INOVACE_25_Test, části těla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Test, části těla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VY_12_INOVACE_25_Test, části těla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Test, části těla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3369A-B0CA-492D-83B2-2D3B454404D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54F168-56E6-404D-A377-A848366A4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595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podle zadání.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54F168-56E6-404D-A377-A848366A4CE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551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podle zadání.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54F168-56E6-404D-A377-A848366A4CE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98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293388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hangingPunct="0">
              <a:buNone/>
            </a:pPr>
            <a:r>
              <a:rPr lang="cs-CZ" sz="2000" dirty="0"/>
              <a:t> </a:t>
            </a:r>
          </a:p>
          <a:p>
            <a:pPr lvl="0" fontAlgn="auto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fontAlgn="auto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 smtClean="0"/>
          </a:p>
          <a:p>
            <a:pPr lvl="0" fontAlgn="auto" hangingPunct="0"/>
            <a:r>
              <a:rPr lang="cs-CZ" sz="2400" dirty="0" smtClean="0"/>
              <a:t>Materiál lze zadat  </a:t>
            </a:r>
            <a:r>
              <a:rPr lang="cs-CZ" sz="2400" dirty="0"/>
              <a:t>jako pracovní </a:t>
            </a:r>
            <a:r>
              <a:rPr lang="cs-CZ" sz="2400" dirty="0" smtClean="0"/>
              <a:t>list určený k opakování učiva o člověku, o našem </a:t>
            </a:r>
            <a:r>
              <a:rPr lang="cs-CZ" sz="2400" dirty="0" smtClean="0"/>
              <a:t>těle.</a:t>
            </a:r>
            <a:endParaRPr lang="cs-CZ" sz="2400" dirty="0"/>
          </a:p>
          <a:p>
            <a:pPr lvl="0" fontAlgn="auto" hangingPunct="0"/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fontAlgn="auto" hangingPunct="0"/>
            <a:r>
              <a:rPr lang="cs-CZ" sz="2400" dirty="0"/>
              <a:t>Vhodné pro práci s učitelem i pro samostatnou </a:t>
            </a:r>
            <a:r>
              <a:rPr lang="cs-CZ" sz="2400" dirty="0" smtClean="0"/>
              <a:t>práci.</a:t>
            </a:r>
            <a:endParaRPr lang="cs-CZ" sz="2400" dirty="0"/>
          </a:p>
          <a:p>
            <a:pPr lvl="0" fontAlgn="auto" hangingPunct="0"/>
            <a:r>
              <a:rPr lang="cs-CZ" sz="2400" dirty="0"/>
              <a:t>Inovace: interaktivní způsob učení, třídění </a:t>
            </a:r>
            <a:r>
              <a:rPr lang="cs-CZ" sz="2400" dirty="0" smtClean="0"/>
              <a:t>informací. </a:t>
            </a:r>
            <a:endParaRPr lang="cs-CZ" sz="2400" dirty="0"/>
          </a:p>
          <a:p>
            <a:pPr lvl="0" fontAlgn="auto" hangingPunct="0"/>
            <a:r>
              <a:rPr lang="cs-CZ" sz="2400" dirty="0"/>
              <a:t>Metodické pokyny: již získané informace k tomuto tématu žáci využijí při samostatné práci, </a:t>
            </a:r>
            <a:r>
              <a:rPr lang="cs-CZ" sz="2400" dirty="0" smtClean="0"/>
              <a:t>pozorně čti, najdi a oprav chyby, slož </a:t>
            </a:r>
            <a:r>
              <a:rPr lang="cs-CZ" sz="2400" dirty="0" smtClean="0"/>
              <a:t>slova.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771568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Podtrhni  jen </a:t>
            </a:r>
            <a:r>
              <a:rPr lang="cs-CZ" sz="2400" u="sng" dirty="0" smtClean="0"/>
              <a:t>hlavní části </a:t>
            </a:r>
            <a:r>
              <a:rPr lang="cs-CZ" sz="2400" dirty="0" smtClean="0"/>
              <a:t>těla:</a:t>
            </a:r>
          </a:p>
          <a:p>
            <a:r>
              <a:rPr lang="cs-CZ" sz="2400" dirty="0" smtClean="0"/>
              <a:t>     prst, hlava, loket, krk, koleno, trup, horní končetiny, dolní </a:t>
            </a:r>
            <a:br>
              <a:rPr lang="cs-CZ" sz="2400" dirty="0" smtClean="0"/>
            </a:br>
            <a:r>
              <a:rPr lang="cs-CZ" sz="2400" dirty="0" smtClean="0"/>
              <a:t>     končetiny.</a:t>
            </a:r>
          </a:p>
          <a:p>
            <a:endParaRPr lang="cs-CZ" sz="2400" dirty="0" smtClean="0"/>
          </a:p>
          <a:p>
            <a:pPr marL="457200" indent="-457200">
              <a:buAutoNum type="arabicPeriod" startAt="2"/>
            </a:pPr>
            <a:r>
              <a:rPr lang="cs-CZ" sz="2400" dirty="0" smtClean="0"/>
              <a:t>Je na horní končetině </a:t>
            </a:r>
            <a:r>
              <a:rPr lang="cs-CZ" sz="2400" dirty="0" smtClean="0"/>
              <a:t>loket?      </a:t>
            </a:r>
            <a:r>
              <a:rPr lang="cs-CZ" sz="2400" dirty="0" smtClean="0"/>
              <a:t>ANO – NE</a:t>
            </a:r>
          </a:p>
          <a:p>
            <a:pPr marL="457200" indent="-457200">
              <a:buAutoNum type="arabicPeriod" startAt="2"/>
            </a:pPr>
            <a:endParaRPr lang="cs-CZ" sz="2400" dirty="0"/>
          </a:p>
          <a:p>
            <a:pPr marL="457200" indent="-457200">
              <a:buAutoNum type="arabicPeriod" startAt="2"/>
            </a:pPr>
            <a:r>
              <a:rPr lang="cs-CZ" sz="2400" dirty="0" smtClean="0"/>
              <a:t>Podtrhni</a:t>
            </a:r>
            <a:r>
              <a:rPr lang="cs-CZ" sz="2400" dirty="0"/>
              <a:t> </a:t>
            </a:r>
            <a:r>
              <a:rPr lang="cs-CZ" sz="2400" dirty="0" smtClean="0"/>
              <a:t>to, co </a:t>
            </a:r>
            <a:r>
              <a:rPr lang="cs-CZ" sz="2400" dirty="0"/>
              <a:t>nemáme </a:t>
            </a:r>
            <a:r>
              <a:rPr lang="cs-CZ" sz="2400" dirty="0" smtClean="0"/>
              <a:t>na hlavě:  nos, brada, koleno, uši, kotník,</a:t>
            </a:r>
            <a:br>
              <a:rPr lang="cs-CZ" sz="2400" dirty="0" smtClean="0"/>
            </a:br>
            <a:r>
              <a:rPr lang="cs-CZ" sz="2400" dirty="0" smtClean="0"/>
              <a:t>oči, lýtko, tváře.</a:t>
            </a:r>
          </a:p>
          <a:p>
            <a:pPr marL="457200" indent="-457200">
              <a:buAutoNum type="arabicPeriod" startAt="2"/>
            </a:pPr>
            <a:endParaRPr lang="cs-CZ" sz="2400" dirty="0" smtClean="0"/>
          </a:p>
          <a:p>
            <a:pPr marL="457200" indent="-457200">
              <a:buAutoNum type="arabicPeriod" startAt="2"/>
            </a:pPr>
            <a:r>
              <a:rPr lang="cs-CZ" sz="2400" dirty="0" smtClean="0"/>
              <a:t>Ke slovům v levém sloupečku připoj slova z pravého sloupečku,</a:t>
            </a:r>
            <a:br>
              <a:rPr lang="cs-CZ" sz="2400" dirty="0" smtClean="0"/>
            </a:br>
            <a:r>
              <a:rPr lang="cs-CZ" sz="2400" dirty="0" smtClean="0"/>
              <a:t>tvoř dvojice.</a:t>
            </a:r>
            <a:br>
              <a:rPr lang="cs-CZ" sz="2400" dirty="0" smtClean="0"/>
            </a:br>
            <a:r>
              <a:rPr lang="cs-CZ" sz="2400" dirty="0" smtClean="0"/>
              <a:t>                          brada                            dolní končetina</a:t>
            </a:r>
            <a:br>
              <a:rPr lang="cs-CZ" sz="2400" dirty="0" smtClean="0"/>
            </a:br>
            <a:r>
              <a:rPr lang="cs-CZ" sz="2400" dirty="0" smtClean="0"/>
              <a:t>                          stehno                          horní končetina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týl                                  hlava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zápěstí                          hlava</a:t>
            </a:r>
            <a:br>
              <a:rPr lang="cs-CZ" sz="2400" dirty="0" smtClean="0"/>
            </a:br>
            <a:r>
              <a:rPr lang="cs-CZ" sz="2400" dirty="0" smtClean="0"/>
              <a:t>                                 pata                              horní končetina     </a:t>
            </a:r>
            <a:br>
              <a:rPr lang="cs-CZ" sz="2400" dirty="0" smtClean="0"/>
            </a:br>
            <a:r>
              <a:rPr lang="cs-CZ" sz="2400" dirty="0" smtClean="0"/>
              <a:t>                                 rameno                        dolní končetina</a:t>
            </a:r>
            <a:endParaRPr lang="cs-CZ" sz="2400" dirty="0"/>
          </a:p>
        </p:txBody>
      </p:sp>
      <p:pic>
        <p:nvPicPr>
          <p:cNvPr id="1027" name="Picture 3" descr="C:\Users\DykovaA\AppData\Local\Microsoft\Windows\Temporary Internet Files\Content.IE5\K0O7W0UI\MP9004394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5494">
            <a:off x="7594919" y="743844"/>
            <a:ext cx="94832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4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956298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</a:t>
            </a:r>
            <a:r>
              <a:rPr lang="cs-CZ" sz="2400" i="1" dirty="0" smtClean="0"/>
              <a:t>Následující větu oprav tak, aby byla pravdivá:</a:t>
            </a:r>
            <a:br>
              <a:rPr lang="cs-CZ" sz="2400" i="1" dirty="0" smtClean="0"/>
            </a:br>
            <a:r>
              <a:rPr lang="cs-CZ" sz="2400" dirty="0" smtClean="0"/>
              <a:t>    Okolní svět a dění kolem sebe vnímáme těmito smysly:</a:t>
            </a:r>
            <a:br>
              <a:rPr lang="cs-CZ" sz="2400" dirty="0" smtClean="0"/>
            </a:br>
            <a:r>
              <a:rPr lang="cs-CZ" sz="2400" dirty="0" smtClean="0"/>
              <a:t>    zrak, žaludek, mozek, čich, pepř, hmat, játra, sluch, chuť.</a:t>
            </a:r>
          </a:p>
          <a:p>
            <a:endParaRPr lang="cs-CZ" sz="2400" dirty="0"/>
          </a:p>
          <a:p>
            <a:r>
              <a:rPr lang="cs-CZ" sz="2400" dirty="0" smtClean="0"/>
              <a:t>6. </a:t>
            </a:r>
            <a:r>
              <a:rPr lang="cs-CZ" sz="2400" i="1" dirty="0" smtClean="0"/>
              <a:t>Ve větě, kterou budeš číst, jsou chyby, oprav je:</a:t>
            </a:r>
            <a:br>
              <a:rPr lang="cs-CZ" sz="2400" i="1" dirty="0" smtClean="0"/>
            </a:br>
            <a:r>
              <a:rPr lang="cs-CZ" sz="2400" dirty="0" smtClean="0"/>
              <a:t>   V minulosti jsem prodělal tyto nemoci – chřipku, zlomenou</a:t>
            </a:r>
            <a:br>
              <a:rPr lang="cs-CZ" sz="2400" dirty="0" smtClean="0"/>
            </a:br>
            <a:r>
              <a:rPr lang="cs-CZ" sz="2400" dirty="0" smtClean="0"/>
              <a:t>   ruku, odřené koleno, angínu, rýmu, neštovice, popáleninu.</a:t>
            </a:r>
          </a:p>
          <a:p>
            <a:endParaRPr lang="cs-CZ" sz="2400" dirty="0"/>
          </a:p>
          <a:p>
            <a:r>
              <a:rPr lang="cs-CZ" sz="2400" dirty="0" smtClean="0"/>
              <a:t>7. Uvnitř těla máme důležité orgány, nám se k nim něco přimíchalo.</a:t>
            </a:r>
            <a:br>
              <a:rPr lang="cs-CZ" sz="2400" dirty="0" smtClean="0"/>
            </a:br>
            <a:r>
              <a:rPr lang="cs-CZ" sz="2400" i="1" dirty="0" smtClean="0"/>
              <a:t>    Škrtni to, co podle tebe není vnitřní orgán:</a:t>
            </a:r>
            <a:br>
              <a:rPr lang="cs-CZ" sz="2400" i="1" dirty="0" smtClean="0"/>
            </a:br>
            <a:r>
              <a:rPr lang="cs-CZ" sz="2400" dirty="0" smtClean="0"/>
              <a:t>    nos, žaludek, srdce, stehno, plíce, ucho, mozek, játra, krk.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8. V následujících slovech se pomíchala písmena, na linku pod je </a:t>
            </a:r>
            <a:br>
              <a:rPr lang="cs-CZ" sz="2400" dirty="0" smtClean="0"/>
            </a:br>
            <a:r>
              <a:rPr lang="cs-CZ" sz="2400" dirty="0" smtClean="0"/>
              <a:t>    přepiš správně: (</a:t>
            </a:r>
            <a:r>
              <a:rPr lang="cs-CZ" sz="2400" i="1" dirty="0" smtClean="0"/>
              <a:t>slova označují části těla)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VAHAL    -    LŇDA   -   AKRU  -    LEČO   -   TÁŘEV  -   PRUT  -   ŘIOCHB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733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82</Words>
  <Application>Microsoft Office PowerPoint</Application>
  <PresentationFormat>Předvádění na obrazovce (4:3)</PresentationFormat>
  <Paragraphs>35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2012-03-11T20:57:55Z</dcterms:modified>
</cp:coreProperties>
</file>