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9D534F5-D104-4499-8F51-ECD16B871C51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CDF5D98-E50F-4605-B9D2-CEAFA69A94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548680"/>
            <a:ext cx="6172200" cy="3816424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Název školy: ZŠ a MŠ Prysk, okres Česká Lípa, příspěvková organizace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Autor: Mgr. Jana </a:t>
            </a:r>
            <a:r>
              <a:rPr lang="cs-CZ" sz="2800" dirty="0" err="1" smtClean="0"/>
              <a:t>Vostřelová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</a:t>
            </a:r>
            <a:r>
              <a:rPr lang="cs-CZ" sz="2400" dirty="0" smtClean="0"/>
              <a:t>: VY_32_INOVACE_11_HUDEBNÍ VÝCHOVA_BEDŘICH SMETANA_DÍLO</a:t>
            </a:r>
            <a:br>
              <a:rPr lang="cs-CZ" sz="2400" dirty="0" smtClean="0"/>
            </a:br>
            <a:r>
              <a:rPr lang="cs-CZ" sz="2400" dirty="0" smtClean="0"/>
              <a:t>ČÍSLO PROJEKTU: </a:t>
            </a:r>
            <a:r>
              <a:rPr lang="cs-CZ" sz="2400" dirty="0" smtClean="0">
                <a:effectLst/>
              </a:rPr>
              <a:t>CZ.1.07/1.4.00/21.1705</a:t>
            </a:r>
            <a:br>
              <a:rPr lang="cs-CZ" sz="2400" dirty="0" smtClean="0">
                <a:effectLst/>
              </a:rPr>
            </a:br>
            <a:r>
              <a:rPr lang="cs-CZ" sz="2400" dirty="0" smtClean="0"/>
              <a:t>ANOTACE</a:t>
            </a:r>
            <a:r>
              <a:rPr lang="cs-CZ" sz="2700" dirty="0" smtClean="0"/>
              <a:t>: ŽÁCI SE SEZNÁMÍ S DÍLEM NEJVĚTŠÍHO ČESKÉHO SKLADATELE</a:t>
            </a:r>
            <a:endParaRPr lang="cs-CZ" sz="27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983281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543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BRANIBOŘI V ČECHÁCH</a:t>
            </a:r>
          </a:p>
          <a:p>
            <a:r>
              <a:rPr lang="cs-CZ" dirty="0" smtClean="0"/>
              <a:t>PRODANÁ NEVĚSTA</a:t>
            </a:r>
          </a:p>
          <a:p>
            <a:r>
              <a:rPr lang="cs-CZ" dirty="0" smtClean="0"/>
              <a:t>LIBUŠE</a:t>
            </a:r>
          </a:p>
          <a:p>
            <a:r>
              <a:rPr lang="cs-CZ" dirty="0" smtClean="0"/>
              <a:t>DVĚ VDOVY</a:t>
            </a:r>
          </a:p>
          <a:p>
            <a:r>
              <a:rPr lang="cs-CZ" dirty="0" smtClean="0"/>
              <a:t>TAJEMSTVÍ</a:t>
            </a:r>
          </a:p>
          <a:p>
            <a:r>
              <a:rPr lang="cs-CZ" dirty="0" smtClean="0"/>
              <a:t>a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47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SYMFONICKÉ BÁSNĚ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cyklus  MÁ VLAST – šest symfonických básní</a:t>
            </a:r>
          </a:p>
          <a:p>
            <a:pPr marL="0" indent="0">
              <a:buNone/>
            </a:pPr>
            <a:r>
              <a:rPr lang="cs-CZ" dirty="0" smtClean="0"/>
              <a:t>nejznámější a nejhranější cyklus , obsahuje básně:</a:t>
            </a:r>
          </a:p>
          <a:p>
            <a:pPr marL="0" indent="0">
              <a:buNone/>
            </a:pPr>
            <a:r>
              <a:rPr lang="cs-CZ" dirty="0" smtClean="0"/>
              <a:t>Vyšehrad, Vltava, Šárka, Z českých luhů a hájů, Tábor a Blaník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cyklus ŠVÉDSKÉ PÍSNĚ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PRAŽSKÝ KARNEVAL - nedokončený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9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KOMORNÍ </a:t>
            </a:r>
            <a:r>
              <a:rPr lang="cs-CZ" sz="2800" dirty="0" smtClean="0"/>
              <a:t> A KLAVÍRNÍ SKLADBY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Smyčcový kvartet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e moll „ Z mého života“</a:t>
            </a:r>
          </a:p>
          <a:p>
            <a:pPr>
              <a:buFontTx/>
              <a:buChar char="-"/>
            </a:pPr>
            <a:r>
              <a:rPr lang="cs-CZ" dirty="0" smtClean="0"/>
              <a:t>a dvě houslová dua</a:t>
            </a:r>
          </a:p>
          <a:p>
            <a:pPr>
              <a:buFontTx/>
              <a:buChar char="-"/>
            </a:pPr>
            <a:r>
              <a:rPr lang="cs-CZ" dirty="0" smtClean="0"/>
              <a:t>„ Z domoviny “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polky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 </a:t>
            </a:r>
            <a:r>
              <a:rPr lang="cs-CZ" dirty="0" err="1" smtClean="0"/>
              <a:t>např.Jiřinková</a:t>
            </a:r>
            <a:r>
              <a:rPr lang="cs-CZ" dirty="0" smtClean="0"/>
              <a:t>, cyklus polek „ Vzpomínky na Čechy “...)</a:t>
            </a:r>
          </a:p>
          <a:p>
            <a:r>
              <a:rPr lang="cs-CZ" dirty="0" smtClean="0"/>
              <a:t>klavírní koncerty</a:t>
            </a:r>
          </a:p>
          <a:p>
            <a:r>
              <a:rPr lang="cs-CZ" dirty="0" smtClean="0"/>
              <a:t>klavírní cykly</a:t>
            </a:r>
          </a:p>
          <a:p>
            <a:pPr marL="0" indent="0"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, „ Lístky do památníku “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KOMORNÍ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KLAVÍRNÍ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88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50" autoRev="1" fill="remove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8" dur="250" autoRev="1" fill="remove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 ZÁVĚR SHRNUTÍ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jsou nejznámější opery Bedřicha Smetany?  ( poslech )</a:t>
            </a:r>
          </a:p>
          <a:p>
            <a:r>
              <a:rPr lang="cs-CZ" dirty="0" smtClean="0"/>
              <a:t>Jaká je nejznámější symfonická báseň  Bedřicha Smetany ? ( poslech)</a:t>
            </a:r>
          </a:p>
          <a:p>
            <a:r>
              <a:rPr lang="cs-CZ" dirty="0" smtClean="0"/>
              <a:t>Umíš vyjmenovat některé nejznámější polky Bedřicha Smetany? ( poslech 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2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51</TotalTime>
  <Words>147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ZŠ a MŠ Prysk, okres Česká Lípa, příspěvková organizace Autor: Mgr. Jana Vostřelová Název: VY_32_INOVACE_11_HUDEBNÍ VÝCHOVA_BEDŘICH SMETANA_DÍLO ČÍSLO PROJEKTU: CZ.1.07/1.4.00/21.1705 ANOTACE: ŽÁCI SE SEZNÁMÍ S DÍLEM NEJVĚTŠÍHO ČESKÉHO SKLADATELE</vt:lpstr>
      <vt:lpstr>OPERY</vt:lpstr>
      <vt:lpstr>SYMFONICKÉ BÁSNĚ</vt:lpstr>
      <vt:lpstr>KOMORNÍ  A KLAVÍRNÍ SKLADBY</vt:lpstr>
      <vt:lpstr>NA ZÁVĚR SHRNUTÍ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Prysk, okres Česká Lípa, příspěvková organizace Autor: Mgr. Jana Vostřelová Název: VY_32_INOVACE_11_HUDEBNÍ VÝCHOVA_BEDŘICH SMETANA_DÍLO ČÍSLO PROJEKTU: CZ.1.07/1.4.00/21.1705 ANOTACE: ŽÁCI SE SEZNÁMÍ S DÍLEM NEJVĚTŠÍHO ČESKÉHO SKLADATELE</dc:title>
  <dc:creator>08FJ</dc:creator>
  <cp:lastModifiedBy>08FJ</cp:lastModifiedBy>
  <cp:revision>9</cp:revision>
  <dcterms:created xsi:type="dcterms:W3CDTF">2012-05-22T20:02:13Z</dcterms:created>
  <dcterms:modified xsi:type="dcterms:W3CDTF">2012-10-16T19:12:03Z</dcterms:modified>
</cp:coreProperties>
</file>