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E418C7-4A9B-430A-8789-962690128F6A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9C3C50-C69B-4213-BC42-2B6EE25DC485}">
      <dgm:prSet phldrT="[Text]" custT="1"/>
      <dgm:spPr/>
      <dgm:t>
        <a:bodyPr/>
        <a:lstStyle/>
        <a:p>
          <a:r>
            <a:rPr lang="cs-CZ" sz="3200" dirty="0" smtClean="0">
              <a:solidFill>
                <a:srgbClr val="FF0000"/>
              </a:solidFill>
            </a:rPr>
            <a:t>POMLKY</a:t>
          </a:r>
          <a:endParaRPr lang="cs-CZ" sz="3200" dirty="0">
            <a:solidFill>
              <a:srgbClr val="FF0000"/>
            </a:solidFill>
          </a:endParaRPr>
        </a:p>
      </dgm:t>
    </dgm:pt>
    <dgm:pt modelId="{33832F83-0561-4BF7-A927-763DA948B3FC}" type="parTrans" cxnId="{B7BEC18E-030A-4C5D-B356-6B9A157A33DB}">
      <dgm:prSet/>
      <dgm:spPr/>
      <dgm:t>
        <a:bodyPr/>
        <a:lstStyle/>
        <a:p>
          <a:endParaRPr lang="cs-CZ"/>
        </a:p>
      </dgm:t>
    </dgm:pt>
    <dgm:pt modelId="{E1630584-5678-438E-9EDF-106DEB14C01C}" type="sibTrans" cxnId="{B7BEC18E-030A-4C5D-B356-6B9A157A33DB}">
      <dgm:prSet/>
      <dgm:spPr/>
      <dgm:t>
        <a:bodyPr/>
        <a:lstStyle/>
        <a:p>
          <a:endParaRPr lang="cs-CZ"/>
        </a:p>
      </dgm:t>
    </dgm:pt>
    <dgm:pt modelId="{2422F321-FBFD-48D4-98C8-19127F916D20}">
      <dgm:prSet phldrT="[Text]" custT="1"/>
      <dgm:spPr/>
      <dgm:t>
        <a:bodyPr/>
        <a:lstStyle/>
        <a:p>
          <a:r>
            <a:rPr lang="cs-CZ" sz="2000" dirty="0" smtClean="0"/>
            <a:t>půlová</a:t>
          </a:r>
          <a:endParaRPr lang="cs-CZ" sz="2000" dirty="0"/>
        </a:p>
      </dgm:t>
    </dgm:pt>
    <dgm:pt modelId="{F948D1B1-5B74-4A3A-A42C-5BB29AEC3112}" type="parTrans" cxnId="{6C81A4B3-23A0-4828-A0FC-126E5A2B8737}">
      <dgm:prSet/>
      <dgm:spPr/>
      <dgm:t>
        <a:bodyPr/>
        <a:lstStyle/>
        <a:p>
          <a:endParaRPr lang="cs-CZ"/>
        </a:p>
      </dgm:t>
    </dgm:pt>
    <dgm:pt modelId="{693176ED-72F5-4215-86B8-314DA1173AC5}" type="sibTrans" cxnId="{6C81A4B3-23A0-4828-A0FC-126E5A2B8737}">
      <dgm:prSet/>
      <dgm:spPr/>
      <dgm:t>
        <a:bodyPr/>
        <a:lstStyle/>
        <a:p>
          <a:endParaRPr lang="cs-CZ"/>
        </a:p>
      </dgm:t>
    </dgm:pt>
    <dgm:pt modelId="{11B0CCCB-4682-4360-BF0C-7A41195117D3}">
      <dgm:prSet phldrT="[Text]" custT="1"/>
      <dgm:spPr/>
      <dgm:t>
        <a:bodyPr/>
        <a:lstStyle/>
        <a:p>
          <a:r>
            <a:rPr lang="cs-CZ" sz="2000" dirty="0" smtClean="0"/>
            <a:t>celá</a:t>
          </a:r>
          <a:endParaRPr lang="cs-CZ" sz="2000" dirty="0"/>
        </a:p>
      </dgm:t>
    </dgm:pt>
    <dgm:pt modelId="{D0962522-6B3F-438E-9800-59DFFFB74A8C}" type="parTrans" cxnId="{5F309096-5920-43B9-BE60-5C9EDC02C8DA}">
      <dgm:prSet/>
      <dgm:spPr/>
      <dgm:t>
        <a:bodyPr/>
        <a:lstStyle/>
        <a:p>
          <a:endParaRPr lang="cs-CZ"/>
        </a:p>
      </dgm:t>
    </dgm:pt>
    <dgm:pt modelId="{F8034D0A-A29B-4F04-9B47-EC2E962BE0F8}" type="sibTrans" cxnId="{5F309096-5920-43B9-BE60-5C9EDC02C8DA}">
      <dgm:prSet/>
      <dgm:spPr/>
      <dgm:t>
        <a:bodyPr/>
        <a:lstStyle/>
        <a:p>
          <a:endParaRPr lang="cs-CZ"/>
        </a:p>
      </dgm:t>
    </dgm:pt>
    <dgm:pt modelId="{D33FADF3-D493-49F7-B398-77F455503079}">
      <dgm:prSet phldrT="[Text]" custT="1"/>
      <dgm:spPr/>
      <dgm:t>
        <a:bodyPr/>
        <a:lstStyle/>
        <a:p>
          <a:r>
            <a:rPr lang="cs-CZ" sz="2000" dirty="0" smtClean="0"/>
            <a:t>osminová</a:t>
          </a:r>
          <a:endParaRPr lang="cs-CZ" sz="2000" dirty="0"/>
        </a:p>
      </dgm:t>
    </dgm:pt>
    <dgm:pt modelId="{AC0938C8-9924-4BE5-BB1D-211ED6FB1B7C}" type="parTrans" cxnId="{5A81662A-466C-4F15-A23F-4F291DC2FAF5}">
      <dgm:prSet/>
      <dgm:spPr/>
      <dgm:t>
        <a:bodyPr/>
        <a:lstStyle/>
        <a:p>
          <a:endParaRPr lang="cs-CZ"/>
        </a:p>
      </dgm:t>
    </dgm:pt>
    <dgm:pt modelId="{60687DBC-6291-4F91-B636-D05C2798B9B7}" type="sibTrans" cxnId="{5A81662A-466C-4F15-A23F-4F291DC2FAF5}">
      <dgm:prSet/>
      <dgm:spPr/>
      <dgm:t>
        <a:bodyPr/>
        <a:lstStyle/>
        <a:p>
          <a:endParaRPr lang="cs-CZ"/>
        </a:p>
      </dgm:t>
    </dgm:pt>
    <dgm:pt modelId="{65713180-F1C8-4D65-83B0-FAD84D15B4BC}">
      <dgm:prSet phldrT="[Text]" custT="1"/>
      <dgm:spPr/>
      <dgm:t>
        <a:bodyPr/>
        <a:lstStyle/>
        <a:p>
          <a:r>
            <a:rPr lang="cs-CZ" sz="2000" dirty="0" smtClean="0"/>
            <a:t>čtvrťová</a:t>
          </a:r>
          <a:endParaRPr lang="cs-CZ" sz="2000" dirty="0"/>
        </a:p>
      </dgm:t>
    </dgm:pt>
    <dgm:pt modelId="{33D49AF3-62B7-44F8-B5C7-5BC1D5EE08B0}" type="parTrans" cxnId="{3BC3FE05-3D65-4616-BC37-8A9D28AD7845}">
      <dgm:prSet/>
      <dgm:spPr/>
      <dgm:t>
        <a:bodyPr/>
        <a:lstStyle/>
        <a:p>
          <a:endParaRPr lang="cs-CZ"/>
        </a:p>
      </dgm:t>
    </dgm:pt>
    <dgm:pt modelId="{5B0CA3AC-EC55-45FA-8B7F-8BB56D20F309}" type="sibTrans" cxnId="{3BC3FE05-3D65-4616-BC37-8A9D28AD7845}">
      <dgm:prSet/>
      <dgm:spPr/>
      <dgm:t>
        <a:bodyPr/>
        <a:lstStyle/>
        <a:p>
          <a:endParaRPr lang="cs-CZ"/>
        </a:p>
      </dgm:t>
    </dgm:pt>
    <dgm:pt modelId="{6D7C1DD5-6CEF-444F-B232-933D9EB89FE4}" type="pres">
      <dgm:prSet presAssocID="{D1E418C7-4A9B-430A-8789-962690128F6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7BFCCC-04B4-43B8-8298-B5170120EF7C}" type="pres">
      <dgm:prSet presAssocID="{D1E418C7-4A9B-430A-8789-962690128F6A}" presName="radial" presStyleCnt="0">
        <dgm:presLayoutVars>
          <dgm:animLvl val="ctr"/>
        </dgm:presLayoutVars>
      </dgm:prSet>
      <dgm:spPr/>
    </dgm:pt>
    <dgm:pt modelId="{F5D37E15-987B-4E94-A61E-551B26F76B5A}" type="pres">
      <dgm:prSet presAssocID="{2E9C3C50-C69B-4213-BC42-2B6EE25DC485}" presName="centerShape" presStyleLbl="vennNode1" presStyleIdx="0" presStyleCnt="5" custScaleY="57110" custLinFactNeighborX="-852" custLinFactNeighborY="-8209"/>
      <dgm:spPr/>
      <dgm:t>
        <a:bodyPr/>
        <a:lstStyle/>
        <a:p>
          <a:endParaRPr lang="cs-CZ"/>
        </a:p>
      </dgm:t>
    </dgm:pt>
    <dgm:pt modelId="{E4758848-079D-48AF-8BF8-8D9D2493C6D2}" type="pres">
      <dgm:prSet presAssocID="{2422F321-FBFD-48D4-98C8-19127F916D20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130C1-DB77-432C-B6B0-DB96B2639373}" type="pres">
      <dgm:prSet presAssocID="{11B0CCCB-4682-4360-BF0C-7A41195117D3}" presName="node" presStyleLbl="vennNode1" presStyleIdx="2" presStyleCnt="5" custRadScaleRad="116820" custRadScaleInc="-44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E3E5B-5CD0-4551-8C17-B4776DAF2835}" type="pres">
      <dgm:prSet presAssocID="{D33FADF3-D493-49F7-B398-77F455503079}" presName="node" presStyleLbl="vennNode1" presStyleIdx="3" presStyleCnt="5" custRadScaleRad="65488" custRadScaleInc="-15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3C7184-8600-42AF-A2EB-9C868B6ECDDA}" type="pres">
      <dgm:prSet presAssocID="{65713180-F1C8-4D65-83B0-FAD84D15B4BC}" presName="node" presStyleLbl="vennNode1" presStyleIdx="4" presStyleCnt="5" custRadScaleRad="113369" custRadScaleInc="1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FC60D3-4803-44E1-B22F-210F708FA451}" type="presOf" srcId="{D33FADF3-D493-49F7-B398-77F455503079}" destId="{EDDE3E5B-5CD0-4551-8C17-B4776DAF2835}" srcOrd="0" destOrd="0" presId="urn:microsoft.com/office/officeart/2005/8/layout/radial3"/>
    <dgm:cxn modelId="{A6FAA46F-1897-4D87-AFE8-80D8E47DC322}" type="presOf" srcId="{2422F321-FBFD-48D4-98C8-19127F916D20}" destId="{E4758848-079D-48AF-8BF8-8D9D2493C6D2}" srcOrd="0" destOrd="0" presId="urn:microsoft.com/office/officeart/2005/8/layout/radial3"/>
    <dgm:cxn modelId="{CA05D490-417B-4E4C-A70D-F5B69DC92484}" type="presOf" srcId="{D1E418C7-4A9B-430A-8789-962690128F6A}" destId="{6D7C1DD5-6CEF-444F-B232-933D9EB89FE4}" srcOrd="0" destOrd="0" presId="urn:microsoft.com/office/officeart/2005/8/layout/radial3"/>
    <dgm:cxn modelId="{6C81A4B3-23A0-4828-A0FC-126E5A2B8737}" srcId="{2E9C3C50-C69B-4213-BC42-2B6EE25DC485}" destId="{2422F321-FBFD-48D4-98C8-19127F916D20}" srcOrd="0" destOrd="0" parTransId="{F948D1B1-5B74-4A3A-A42C-5BB29AEC3112}" sibTransId="{693176ED-72F5-4215-86B8-314DA1173AC5}"/>
    <dgm:cxn modelId="{3BC3FE05-3D65-4616-BC37-8A9D28AD7845}" srcId="{2E9C3C50-C69B-4213-BC42-2B6EE25DC485}" destId="{65713180-F1C8-4D65-83B0-FAD84D15B4BC}" srcOrd="3" destOrd="0" parTransId="{33D49AF3-62B7-44F8-B5C7-5BC1D5EE08B0}" sibTransId="{5B0CA3AC-EC55-45FA-8B7F-8BB56D20F309}"/>
    <dgm:cxn modelId="{5A81662A-466C-4F15-A23F-4F291DC2FAF5}" srcId="{2E9C3C50-C69B-4213-BC42-2B6EE25DC485}" destId="{D33FADF3-D493-49F7-B398-77F455503079}" srcOrd="2" destOrd="0" parTransId="{AC0938C8-9924-4BE5-BB1D-211ED6FB1B7C}" sibTransId="{60687DBC-6291-4F91-B636-D05C2798B9B7}"/>
    <dgm:cxn modelId="{5F309096-5920-43B9-BE60-5C9EDC02C8DA}" srcId="{2E9C3C50-C69B-4213-BC42-2B6EE25DC485}" destId="{11B0CCCB-4682-4360-BF0C-7A41195117D3}" srcOrd="1" destOrd="0" parTransId="{D0962522-6B3F-438E-9800-59DFFFB74A8C}" sibTransId="{F8034D0A-A29B-4F04-9B47-EC2E962BE0F8}"/>
    <dgm:cxn modelId="{BA16E06E-A44D-4C2C-B1B8-77026D31C5C1}" type="presOf" srcId="{65713180-F1C8-4D65-83B0-FAD84D15B4BC}" destId="{673C7184-8600-42AF-A2EB-9C868B6ECDDA}" srcOrd="0" destOrd="0" presId="urn:microsoft.com/office/officeart/2005/8/layout/radial3"/>
    <dgm:cxn modelId="{8C6859BE-1544-428C-BB56-BA4F9B696D21}" type="presOf" srcId="{11B0CCCB-4682-4360-BF0C-7A41195117D3}" destId="{2A9130C1-DB77-432C-B6B0-DB96B2639373}" srcOrd="0" destOrd="0" presId="urn:microsoft.com/office/officeart/2005/8/layout/radial3"/>
    <dgm:cxn modelId="{9CBEB574-0FB0-4858-BCFF-9D450705A4E9}" type="presOf" srcId="{2E9C3C50-C69B-4213-BC42-2B6EE25DC485}" destId="{F5D37E15-987B-4E94-A61E-551B26F76B5A}" srcOrd="0" destOrd="0" presId="urn:microsoft.com/office/officeart/2005/8/layout/radial3"/>
    <dgm:cxn modelId="{B7BEC18E-030A-4C5D-B356-6B9A157A33DB}" srcId="{D1E418C7-4A9B-430A-8789-962690128F6A}" destId="{2E9C3C50-C69B-4213-BC42-2B6EE25DC485}" srcOrd="0" destOrd="0" parTransId="{33832F83-0561-4BF7-A927-763DA948B3FC}" sibTransId="{E1630584-5678-438E-9EDF-106DEB14C01C}"/>
    <dgm:cxn modelId="{CC0BC933-49B1-4B9B-97FF-7BFB179C3082}" type="presParOf" srcId="{6D7C1DD5-6CEF-444F-B232-933D9EB89FE4}" destId="{287BFCCC-04B4-43B8-8298-B5170120EF7C}" srcOrd="0" destOrd="0" presId="urn:microsoft.com/office/officeart/2005/8/layout/radial3"/>
    <dgm:cxn modelId="{D92C8B66-2693-4E36-88EC-5BF7E2561338}" type="presParOf" srcId="{287BFCCC-04B4-43B8-8298-B5170120EF7C}" destId="{F5D37E15-987B-4E94-A61E-551B26F76B5A}" srcOrd="0" destOrd="0" presId="urn:microsoft.com/office/officeart/2005/8/layout/radial3"/>
    <dgm:cxn modelId="{23603F9F-F2EF-4538-B7A7-2455FACAFEE1}" type="presParOf" srcId="{287BFCCC-04B4-43B8-8298-B5170120EF7C}" destId="{E4758848-079D-48AF-8BF8-8D9D2493C6D2}" srcOrd="1" destOrd="0" presId="urn:microsoft.com/office/officeart/2005/8/layout/radial3"/>
    <dgm:cxn modelId="{E79F8D1C-9537-483E-AEDA-0BEBA8D1FE1E}" type="presParOf" srcId="{287BFCCC-04B4-43B8-8298-B5170120EF7C}" destId="{2A9130C1-DB77-432C-B6B0-DB96B2639373}" srcOrd="2" destOrd="0" presId="urn:microsoft.com/office/officeart/2005/8/layout/radial3"/>
    <dgm:cxn modelId="{1710B8E5-B901-4782-9115-E3920CECFB88}" type="presParOf" srcId="{287BFCCC-04B4-43B8-8298-B5170120EF7C}" destId="{EDDE3E5B-5CD0-4551-8C17-B4776DAF2835}" srcOrd="3" destOrd="0" presId="urn:microsoft.com/office/officeart/2005/8/layout/radial3"/>
    <dgm:cxn modelId="{0740F74A-BAFE-4397-A557-78D103377F1A}" type="presParOf" srcId="{287BFCCC-04B4-43B8-8298-B5170120EF7C}" destId="{673C7184-8600-42AF-A2EB-9C868B6ECDDA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37E15-987B-4E94-A61E-551B26F76B5A}">
      <dsp:nvSpPr>
        <dsp:cNvPr id="0" name=""/>
        <dsp:cNvSpPr/>
      </dsp:nvSpPr>
      <dsp:spPr>
        <a:xfrm>
          <a:off x="1818675" y="1224135"/>
          <a:ext cx="2405267" cy="137364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FF0000"/>
              </a:solidFill>
            </a:rPr>
            <a:t>POMLKY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2170918" y="1425301"/>
        <a:ext cx="1700781" cy="971315"/>
      </dsp:txXfrm>
    </dsp:sp>
    <dsp:sp modelId="{E4758848-079D-48AF-8BF8-8D9D2493C6D2}">
      <dsp:nvSpPr>
        <dsp:cNvPr id="0" name=""/>
        <dsp:cNvSpPr/>
      </dsp:nvSpPr>
      <dsp:spPr>
        <a:xfrm>
          <a:off x="2446683" y="429"/>
          <a:ext cx="1202633" cy="12026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půlová</a:t>
          </a:r>
          <a:endParaRPr lang="cs-CZ" sz="2000" kern="1200" dirty="0"/>
        </a:p>
      </dsp:txBody>
      <dsp:txXfrm>
        <a:off x="2622805" y="176551"/>
        <a:ext cx="850389" cy="850389"/>
      </dsp:txXfrm>
    </dsp:sp>
    <dsp:sp modelId="{2A9130C1-DB77-432C-B6B0-DB96B2639373}">
      <dsp:nvSpPr>
        <dsp:cNvPr id="0" name=""/>
        <dsp:cNvSpPr/>
      </dsp:nvSpPr>
      <dsp:spPr>
        <a:xfrm>
          <a:off x="4272141" y="1440155"/>
          <a:ext cx="1202633" cy="12026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celá</a:t>
          </a:r>
          <a:endParaRPr lang="cs-CZ" sz="2000" kern="1200" dirty="0"/>
        </a:p>
      </dsp:txBody>
      <dsp:txXfrm>
        <a:off x="4448263" y="1616277"/>
        <a:ext cx="850389" cy="850389"/>
      </dsp:txXfrm>
    </dsp:sp>
    <dsp:sp modelId="{EDDE3E5B-5CD0-4551-8C17-B4776DAF2835}">
      <dsp:nvSpPr>
        <dsp:cNvPr id="0" name=""/>
        <dsp:cNvSpPr/>
      </dsp:nvSpPr>
      <dsp:spPr>
        <a:xfrm>
          <a:off x="2471929" y="2592292"/>
          <a:ext cx="1202633" cy="12026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osminová</a:t>
          </a:r>
          <a:endParaRPr lang="cs-CZ" sz="2000" kern="1200" dirty="0"/>
        </a:p>
      </dsp:txBody>
      <dsp:txXfrm>
        <a:off x="2648051" y="2768414"/>
        <a:ext cx="850389" cy="850389"/>
      </dsp:txXfrm>
    </dsp:sp>
    <dsp:sp modelId="{673C7184-8600-42AF-A2EB-9C868B6ECDDA}">
      <dsp:nvSpPr>
        <dsp:cNvPr id="0" name=""/>
        <dsp:cNvSpPr/>
      </dsp:nvSpPr>
      <dsp:spPr>
        <a:xfrm>
          <a:off x="671732" y="1512175"/>
          <a:ext cx="1202633" cy="12026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čtvrťová</a:t>
          </a:r>
          <a:endParaRPr lang="cs-CZ" sz="2000" kern="1200" dirty="0"/>
        </a:p>
      </dsp:txBody>
      <dsp:txXfrm>
        <a:off x="847854" y="1688297"/>
        <a:ext cx="850389" cy="850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5013176"/>
            <a:ext cx="5637010" cy="1368151"/>
          </a:xfrm>
        </p:spPr>
        <p:txBody>
          <a:bodyPr>
            <a:noAutofit/>
          </a:bodyPr>
          <a:lstStyle/>
          <a:p>
            <a:r>
              <a:rPr lang="cs-CZ" sz="2000" dirty="0" smtClean="0"/>
              <a:t>ANOTACE: ŽÁCI SE SEZNAMUJÍ S DALŠÍMI HUDEBNÍMI POJMY – RYTMUS, TAKT, TAKTOVÁ ČÁRA,POMLKY. </a:t>
            </a:r>
            <a:r>
              <a:rPr lang="cs-CZ" sz="2000" dirty="0"/>
              <a:t>P</a:t>
            </a:r>
            <a:r>
              <a:rPr lang="cs-CZ" sz="2000" dirty="0" smtClean="0"/>
              <a:t>ROCVIČUJÍ SI  ZNALOST HODNOT A DÉLEK NOT.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620689"/>
            <a:ext cx="7175351" cy="3816424"/>
          </a:xfrm>
        </p:spPr>
        <p:txBody>
          <a:bodyPr/>
          <a:lstStyle/>
          <a:p>
            <a:r>
              <a:rPr lang="cs-CZ" sz="2800" dirty="0"/>
              <a:t>Název školy: ZŠ a MŠ Prysk, okres Česká Lípa, příspěvková organizace</a:t>
            </a:r>
            <a:br>
              <a:rPr lang="cs-CZ" sz="2800" dirty="0"/>
            </a:br>
            <a:r>
              <a:rPr lang="cs-CZ" sz="2800" dirty="0"/>
              <a:t>Autor: Mgr. Jana </a:t>
            </a:r>
            <a:r>
              <a:rPr lang="cs-CZ" sz="2800" dirty="0" err="1"/>
              <a:t>Vostřelová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Název: </a:t>
            </a:r>
            <a:r>
              <a:rPr lang="cs-CZ" sz="2800" dirty="0" smtClean="0"/>
              <a:t>VY_32_INOVACE_14_HUDEBNÍ </a:t>
            </a:r>
            <a:r>
              <a:rPr lang="cs-CZ" sz="2800" dirty="0"/>
              <a:t>VÝCHOVA_HUDEBNÍ </a:t>
            </a:r>
            <a:r>
              <a:rPr lang="cs-CZ" sz="2800" dirty="0" smtClean="0"/>
              <a:t>NAUKA II.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ČÍSLO PROJEKTU: </a:t>
            </a:r>
            <a:r>
              <a:rPr lang="cs-CZ" sz="2800" dirty="0" smtClean="0">
                <a:effectLst/>
              </a:rPr>
              <a:t>CZ.1.07/1.4.00/21.1705</a:t>
            </a:r>
            <a:br>
              <a:rPr lang="cs-CZ" sz="2800" dirty="0" smtClean="0">
                <a:effectLst/>
              </a:rPr>
            </a:br>
            <a:r>
              <a:rPr lang="cs-CZ" sz="2800" dirty="0" smtClean="0">
                <a:effectLst/>
              </a:rPr>
              <a:t>ZDROJE: u obrázků použita galerie Office, </a:t>
            </a:r>
            <a:r>
              <a:rPr lang="cs-CZ" sz="2800" dirty="0" err="1" smtClean="0">
                <a:effectLst/>
              </a:rPr>
              <a:t>Mgr.Jana</a:t>
            </a:r>
            <a:r>
              <a:rPr lang="cs-CZ" sz="2800" dirty="0" smtClean="0">
                <a:effectLst/>
              </a:rPr>
              <a:t> </a:t>
            </a:r>
            <a:r>
              <a:rPr lang="cs-CZ" sz="2800" dirty="0" err="1" smtClean="0">
                <a:effectLst/>
              </a:rPr>
              <a:t>Vostřelová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2561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77887" y="692696"/>
            <a:ext cx="3694114" cy="2480810"/>
          </a:xfrm>
        </p:spPr>
        <p:txBody>
          <a:bodyPr/>
          <a:lstStyle/>
          <a:p>
            <a:r>
              <a:rPr lang="cs-CZ" sz="2000" b="1" dirty="0" smtClean="0"/>
              <a:t>takt</a:t>
            </a:r>
            <a:r>
              <a:rPr lang="cs-CZ" sz="2000" dirty="0" smtClean="0"/>
              <a:t> = krátký časový úsek hudební skladby např. 2/4, 3/4, C</a:t>
            </a:r>
          </a:p>
          <a:p>
            <a:r>
              <a:rPr lang="cs-CZ" sz="2000" b="1" dirty="0" smtClean="0"/>
              <a:t>taktová čára </a:t>
            </a:r>
            <a:r>
              <a:rPr lang="cs-CZ" sz="2000" dirty="0" smtClean="0"/>
              <a:t>= kolmá čára označující takt v notové osnově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TAKT, </a:t>
            </a:r>
            <a:r>
              <a:rPr lang="cs-CZ" dirty="0" smtClean="0"/>
              <a:t>TAKTOVÁ ČÁRA</a:t>
            </a:r>
            <a:endParaRPr lang="cs-CZ" dirty="0"/>
          </a:p>
        </p:txBody>
      </p:sp>
      <p:pic>
        <p:nvPicPr>
          <p:cNvPr id="1027" name="Picture 3" descr="C:\Users\08FJ\AppData\Local\Microsoft\Windows\Temporary Internet Files\Content.IE5\8OZL566D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407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J\AppData\Local\Microsoft\Windows\Temporary Internet Files\Content.IE5\M4JD1RPR\MP9004313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692696"/>
            <a:ext cx="380618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17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v notové osnově označte</a:t>
            </a:r>
            <a:br>
              <a:rPr lang="cs-CZ" sz="3200" dirty="0" smtClean="0"/>
            </a:br>
            <a:r>
              <a:rPr lang="cs-CZ" sz="3200" dirty="0" smtClean="0"/>
              <a:t>takt a taktovou čáru </a:t>
            </a:r>
            <a:endParaRPr lang="cs-CZ" sz="3200" dirty="0"/>
          </a:p>
        </p:txBody>
      </p:sp>
      <p:pic>
        <p:nvPicPr>
          <p:cNvPr id="1026" name="Picture 2" descr="C:\Users\08FJ\Documents\DUM\P10201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08720"/>
            <a:ext cx="6192688" cy="297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24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vytleskejte rytmus taktů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214438"/>
            <a:ext cx="3346450" cy="2509837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214438"/>
            <a:ext cx="3346450" cy="2509837"/>
          </a:xfrm>
        </p:spPr>
      </p:pic>
    </p:spTree>
    <p:extLst>
      <p:ext uri="{BB962C8B-B14F-4D97-AF65-F5344CB8AC3E}">
        <p14:creationId xmlns:p14="http://schemas.microsoft.com/office/powerpoint/2010/main" val="296673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250574087"/>
              </p:ext>
            </p:extLst>
          </p:nvPr>
        </p:nvGraphicFramePr>
        <p:xfrm>
          <a:off x="1524000" y="1124744"/>
          <a:ext cx="6096000" cy="4336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516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085184"/>
            <a:ext cx="6512511" cy="1152128"/>
          </a:xfrm>
        </p:spPr>
        <p:txBody>
          <a:bodyPr/>
          <a:lstStyle/>
          <a:p>
            <a:r>
              <a:rPr lang="cs-CZ" smtClean="0"/>
              <a:t>přiřaď pomlky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281656"/>
          </a:xfrm>
        </p:spPr>
        <p:txBody>
          <a:bodyPr>
            <a:normAutofit/>
          </a:bodyPr>
          <a:lstStyle/>
          <a:p>
            <a:r>
              <a:rPr lang="cs-CZ" dirty="0" smtClean="0"/>
              <a:t>osminová</a:t>
            </a:r>
          </a:p>
          <a:p>
            <a:endParaRPr lang="cs-CZ" dirty="0" smtClean="0"/>
          </a:p>
          <a:p>
            <a:r>
              <a:rPr lang="cs-CZ" dirty="0" smtClean="0"/>
              <a:t>čtvrťová</a:t>
            </a:r>
          </a:p>
          <a:p>
            <a:endParaRPr lang="cs-CZ" dirty="0" smtClean="0"/>
          </a:p>
          <a:p>
            <a:r>
              <a:rPr lang="cs-CZ" dirty="0" smtClean="0"/>
              <a:t>půlová</a:t>
            </a:r>
          </a:p>
          <a:p>
            <a:endParaRPr lang="cs-CZ" dirty="0" smtClean="0"/>
          </a:p>
          <a:p>
            <a:r>
              <a:rPr lang="cs-CZ" dirty="0" smtClean="0"/>
              <a:t>celá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58791"/>
            <a:ext cx="1584176" cy="19202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58791"/>
            <a:ext cx="1800200" cy="19202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295" y="2636912"/>
            <a:ext cx="1642849" cy="15841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4086" y="2626070"/>
            <a:ext cx="1591969" cy="159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09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97</TotalTime>
  <Words>85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Název školy: ZŠ a MŠ Prysk, okres Česká Lípa, příspěvková organizace Autor: Mgr. Jana Vostřelová Název: VY_32_INOVACE_14_HUDEBNÍ VÝCHOVA_HUDEBNÍ NAUKA II. ČÍSLO PROJEKTU: CZ.1.07/1.4.00/21.1705 ZDROJE: u obrázků použita galerie Office, Mgr.Jana Vostřelová</vt:lpstr>
      <vt:lpstr>TAKT, TAKTOVÁ ČÁRA</vt:lpstr>
      <vt:lpstr>v notové osnově označte takt a taktovou čáru </vt:lpstr>
      <vt:lpstr>vytleskejte rytmus taktů</vt:lpstr>
      <vt:lpstr>Prezentace aplikace PowerPoint</vt:lpstr>
      <vt:lpstr>přiřaď pomlky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Prysk, okres Česká Lípa, příspěvková organizace Autor: Mgr. Jana Vostřelová Název: VY_32_INOVACE_14_HUDEBNÍ VÝCHOVA_HUDEBNÍ NAUKA II. ČÍSLO PROJEKTU: CZ.1.07/1.4.00/21.1705 ZDROJE:</dc:title>
  <dc:creator>08FJ</dc:creator>
  <cp:lastModifiedBy>Martin a Lída</cp:lastModifiedBy>
  <cp:revision>14</cp:revision>
  <dcterms:created xsi:type="dcterms:W3CDTF">2012-10-16T19:13:13Z</dcterms:created>
  <dcterms:modified xsi:type="dcterms:W3CDTF">2013-02-12T16:05:30Z</dcterms:modified>
</cp:coreProperties>
</file>