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VY_32_INOVACE_02_Obdélníky a čtverce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Obdélníky a čtverce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VY_32_INOVACE_02_Obdélníky a čtverce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Obdélníky a čtverce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C842E7-B397-4A44-91F8-74BC10B8C24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17323-5E22-4ECD-99CA-CF1AF898E7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225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Pojmenujeme správně všechny obrazce a určíme obdélníky a čtverce.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E17323-5E22-4ECD-99CA-CF1AF898E7C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585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označují</a:t>
            </a:r>
            <a:r>
              <a:rPr lang="cs-CZ" baseline="0" dirty="0" smtClean="0"/>
              <a:t> vrcholy, strany, strany sousední, protější, rovnoběžné, kolmé…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E17323-5E22-4ECD-99CA-CF1AF898E7C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433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Píšeme vzorečky.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E17323-5E22-4ECD-99CA-CF1AF898E7C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5539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Píšeme vzorečky.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E17323-5E22-4ECD-99CA-CF1AF898E7C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216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96921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r>
              <a:rPr lang="cs-CZ" sz="2400" dirty="0"/>
              <a:t>Pomůcky: pravítka, kružítko, fixy, interaktivní pero</a:t>
            </a:r>
          </a:p>
          <a:p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učení. </a:t>
            </a:r>
            <a:endParaRPr lang="cs-CZ" sz="2400" dirty="0"/>
          </a:p>
          <a:p>
            <a:r>
              <a:rPr lang="cs-CZ" sz="2400" dirty="0"/>
              <a:t>Metodické pokyny: </a:t>
            </a:r>
            <a:r>
              <a:rPr lang="cs-CZ" sz="2400" dirty="0" smtClean="0"/>
              <a:t>Opakování </a:t>
            </a:r>
            <a:r>
              <a:rPr lang="cs-CZ" sz="2400" dirty="0"/>
              <a:t>a prohloubení </a:t>
            </a:r>
            <a:r>
              <a:rPr lang="cs-CZ" sz="2400" dirty="0" smtClean="0"/>
              <a:t>učiva o čtverci a obdélníku, strany těchto útvarů, vypočítej obvod a </a:t>
            </a:r>
            <a:r>
              <a:rPr lang="cs-CZ" sz="2400" dirty="0" smtClean="0"/>
              <a:t>obsah.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Obdélníky a čtverce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611560" y="1988840"/>
            <a:ext cx="2736304" cy="10801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01910" y="2168860"/>
            <a:ext cx="504056" cy="18002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139136" y="2863788"/>
            <a:ext cx="914400" cy="914400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3625850"/>
            <a:ext cx="1800200" cy="1800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899592" y="3645024"/>
            <a:ext cx="1512168" cy="1090972"/>
          </a:xfrm>
          <a:prstGeom prst="triangl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6948264" y="4960271"/>
            <a:ext cx="1656184" cy="1296144"/>
          </a:xfrm>
          <a:prstGeom prst="pentagon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66728" y="5497938"/>
            <a:ext cx="91440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771800" y="3778188"/>
            <a:ext cx="1152128" cy="1182083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Lichoběžník 11"/>
          <p:cNvSpPr/>
          <p:nvPr/>
        </p:nvSpPr>
        <p:spPr>
          <a:xfrm>
            <a:off x="683568" y="5419303"/>
            <a:ext cx="1296144" cy="914400"/>
          </a:xfrm>
          <a:prstGeom prst="trapezoid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>
            <a:off x="5652120" y="1808820"/>
            <a:ext cx="1728192" cy="720080"/>
          </a:xfrm>
          <a:prstGeom prst="parallelogram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184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8473" y="332656"/>
            <a:ext cx="6624736" cy="2952328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63888" y="3991608"/>
            <a:ext cx="2160000" cy="21600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85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3092" y="476672"/>
            <a:ext cx="6624736" cy="2952328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611560" y="3954345"/>
            <a:ext cx="2563447" cy="792088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OBVOD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612985" y="5478435"/>
            <a:ext cx="2563447" cy="792088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OBSAH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272492" y="3900389"/>
            <a:ext cx="4680000" cy="900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298954" y="5370523"/>
            <a:ext cx="4680000" cy="90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536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47819" y="1052736"/>
            <a:ext cx="2160000" cy="21600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ětiúhelník 2"/>
          <p:cNvSpPr/>
          <p:nvPr/>
        </p:nvSpPr>
        <p:spPr>
          <a:xfrm>
            <a:off x="635935" y="3784773"/>
            <a:ext cx="2880000" cy="900000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OBVOD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567819" y="5543809"/>
            <a:ext cx="2880000" cy="900000"/>
          </a:xfrm>
          <a:prstGeom prst="homePlat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OBSAH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24983" y="3784773"/>
            <a:ext cx="3960000" cy="900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139952" y="5543809"/>
            <a:ext cx="3960000" cy="900000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25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Počítáme obvod a obsah.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7104445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2857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/>
              <a:t>Vypočítej obvod a obsah obdélníka, jehož strana </a:t>
            </a:r>
            <a:r>
              <a:rPr lang="cs-CZ" sz="2000" b="1" i="1" dirty="0" smtClean="0"/>
              <a:t>a měří 3 dm</a:t>
            </a:r>
          </a:p>
          <a:p>
            <a:r>
              <a:rPr lang="cs-CZ" sz="2000" b="1" i="1" dirty="0"/>
              <a:t> </a:t>
            </a:r>
            <a:r>
              <a:rPr lang="cs-CZ" sz="2000" b="1" i="1" dirty="0" smtClean="0"/>
              <a:t>       </a:t>
            </a:r>
            <a:r>
              <a:rPr lang="cs-CZ" sz="2000" b="1" dirty="0" smtClean="0"/>
              <a:t>a strana </a:t>
            </a:r>
            <a:r>
              <a:rPr lang="cs-CZ" sz="2000" b="1" i="1" dirty="0" smtClean="0"/>
              <a:t>b</a:t>
            </a:r>
            <a:r>
              <a:rPr lang="cs-CZ" sz="2000" b="1" dirty="0" smtClean="0"/>
              <a:t> měří 14 cm. 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221088"/>
            <a:ext cx="5505290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2857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 Obvod čtverce měří 136 cm, jaký je jeho obsah?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8268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164</Words>
  <Application>Microsoft Office PowerPoint</Application>
  <PresentationFormat>Předvádění na obrazovce (4:3)</PresentationFormat>
  <Paragraphs>30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Obdélníky a čtverce</vt:lpstr>
      <vt:lpstr>Prezentace aplikace PowerPoint</vt:lpstr>
      <vt:lpstr>Prezentace aplikace PowerPoint</vt:lpstr>
      <vt:lpstr>Prezentace aplikace PowerPoint</vt:lpstr>
      <vt:lpstr>Počítáme obvod a obsah.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16</cp:revision>
  <dcterms:created xsi:type="dcterms:W3CDTF">2011-08-21T15:31:45Z</dcterms:created>
  <dcterms:modified xsi:type="dcterms:W3CDTF">2012-03-12T08:32:51Z</dcterms:modified>
</cp:coreProperties>
</file>