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NÁZEV:VY_32_INOVACE_19: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smtClean="0"/>
            <a:t>Lyrické žánry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NÁZEV:VY_32_INOVACE_19: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smtClean="0"/>
            <a:t>Lyrické žánry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37414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mtClean="0"/>
              <a:t>Materiál </a:t>
            </a:r>
            <a:r>
              <a:rPr lang="cs-CZ" dirty="0"/>
              <a:t>slouží 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6399" y="19472"/>
            <a:ext cx="8229600" cy="1609328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Lyrické žánry</a:t>
            </a:r>
            <a:br>
              <a:rPr lang="cs-CZ" sz="4800" b="1" dirty="0" smtClean="0"/>
            </a:br>
            <a:r>
              <a:rPr lang="cs-CZ" sz="3600" b="1" dirty="0" smtClean="0"/>
              <a:t>(píseň, elegie, óda, epitaf, epigram, pásmo)</a:t>
            </a:r>
            <a:endParaRPr lang="cs-CZ" sz="4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08FQ\AppData\Local\Microsoft\Windows\Temporary Internet Files\Content.IE5\AM1I8PN9\MP9004385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99" y="1628800"/>
            <a:ext cx="6400800" cy="447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22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Píseň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/>
              <a:t>Kratší báseň s pravidelným rytmem a výrazným rýmem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/>
              <a:t>Častý žánr ústní lidové slovesnosti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/>
              <a:t>Písně: milostné, vojenské, pracovní…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30504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Elegie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Báseň se smutným obsahem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Vyjadřuje zármutek nad ztrátou někoho nebo něčeho, co je člověku drahé</a:t>
            </a:r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(smrt blízkého, smutek nad ne-</a:t>
            </a:r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 spravedlivým osudem…)</a:t>
            </a:r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6012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Óda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Báseň oslavná, radostná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Pokud se zaměřuje na témata jako národ nebo vlast, říkáme jí hymnus.</a:t>
            </a:r>
          </a:p>
        </p:txBody>
      </p:sp>
    </p:spTree>
    <p:extLst>
      <p:ext uri="{BB962C8B-B14F-4D97-AF65-F5344CB8AC3E}">
        <p14:creationId xmlns:p14="http://schemas.microsoft.com/office/powerpoint/2010/main" val="73476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Epitaf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Veršovaný nápis na hrob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Mnozí básníci si jej psali sami</a:t>
            </a:r>
          </a:p>
          <a:p>
            <a:pPr>
              <a:buFont typeface="Wingdings" pitchFamily="2" charset="2"/>
              <a:buChar char="§"/>
            </a:pPr>
            <a:endParaRPr lang="cs-CZ" sz="4400" b="1" dirty="0"/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Jiří Wolker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4694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Epigram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Satirická báseň s krátkým rozsahem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Stručně a pádně vyjadřuje úsudek o nějaké osobě, události nebo jevu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Karel Havlíček Borovský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92701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Pásmo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Sled veršů, které spolu často nijak nesouvisí</a:t>
            </a:r>
          </a:p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Pouze zachycují proud básníkových představ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94860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Opakování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836329"/>
              </p:ext>
            </p:extLst>
          </p:nvPr>
        </p:nvGraphicFramePr>
        <p:xfrm>
          <a:off x="107504" y="418335"/>
          <a:ext cx="8856984" cy="6309360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2210607"/>
                <a:gridCol w="6646377"/>
              </a:tblGrid>
              <a:tr h="62373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Satirická</a:t>
                      </a:r>
                      <a:r>
                        <a:rPr lang="cs-CZ" sz="2400" b="1" baseline="0" dirty="0" smtClean="0"/>
                        <a:t> báseň s krátkým rozsahem:</a:t>
                      </a:r>
                    </a:p>
                    <a:p>
                      <a:endParaRPr lang="cs-CZ" sz="2400" b="1" dirty="0"/>
                    </a:p>
                    <a:p>
                      <a:r>
                        <a:rPr lang="cs-CZ" sz="2400" b="1" dirty="0" smtClean="0"/>
                        <a:t>Sled veršů, které spolu nijak nesouvisí:</a:t>
                      </a:r>
                    </a:p>
                    <a:p>
                      <a:endParaRPr lang="cs-CZ" sz="2400" b="1" dirty="0"/>
                    </a:p>
                    <a:p>
                      <a:r>
                        <a:rPr lang="cs-CZ" sz="2400" b="1" dirty="0" smtClean="0"/>
                        <a:t>Kratší</a:t>
                      </a:r>
                      <a:r>
                        <a:rPr lang="cs-CZ" sz="2400" b="1" baseline="0" dirty="0" smtClean="0"/>
                        <a:t> báseň s pravidelným rytmem:</a:t>
                      </a:r>
                    </a:p>
                    <a:p>
                      <a:endParaRPr lang="cs-CZ" sz="2400" b="1" dirty="0"/>
                    </a:p>
                    <a:p>
                      <a:r>
                        <a:rPr lang="cs-CZ" sz="2400" b="1" dirty="0" smtClean="0"/>
                        <a:t>Báseň oslavná, radostná:</a:t>
                      </a:r>
                    </a:p>
                    <a:p>
                      <a:endParaRPr lang="cs-CZ" sz="2400" b="1" dirty="0"/>
                    </a:p>
                    <a:p>
                      <a:r>
                        <a:rPr lang="cs-CZ" sz="2400" b="1" dirty="0" smtClean="0"/>
                        <a:t>Veršovaný nápis na hrob:</a:t>
                      </a:r>
                    </a:p>
                    <a:p>
                      <a:endParaRPr lang="cs-CZ" sz="2400" b="1" dirty="0"/>
                    </a:p>
                    <a:p>
                      <a:r>
                        <a:rPr lang="cs-CZ" sz="2400" b="1" dirty="0" smtClean="0"/>
                        <a:t>Oslavná báseň zaměřující se na vlast:</a:t>
                      </a:r>
                    </a:p>
                    <a:p>
                      <a:endParaRPr lang="cs-CZ" sz="2400" b="1" dirty="0"/>
                    </a:p>
                    <a:p>
                      <a:r>
                        <a:rPr lang="cs-CZ" sz="2400" b="1" dirty="0" smtClean="0"/>
                        <a:t>Báseň</a:t>
                      </a:r>
                      <a:r>
                        <a:rPr lang="cs-CZ" sz="2400" b="1" baseline="0" dirty="0" smtClean="0"/>
                        <a:t> se smutným obsahem:</a:t>
                      </a:r>
                    </a:p>
                    <a:p>
                      <a:endParaRPr lang="cs-CZ" sz="2400" b="1" dirty="0"/>
                    </a:p>
                    <a:p>
                      <a:r>
                        <a:rPr lang="cs-CZ" sz="2400" b="1" dirty="0" smtClean="0"/>
                        <a:t>Autor</a:t>
                      </a:r>
                      <a:r>
                        <a:rPr lang="cs-CZ" sz="2400" b="1" baseline="0" dirty="0" smtClean="0"/>
                        <a:t> epigramů:</a:t>
                      </a:r>
                    </a:p>
                    <a:p>
                      <a:endParaRPr lang="cs-CZ" sz="2400" b="1" baseline="0" dirty="0" smtClean="0"/>
                    </a:p>
                    <a:p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60628" y="404634"/>
            <a:ext cx="1944216" cy="576064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1. Epigram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2344" y="1160748"/>
            <a:ext cx="1944216" cy="504056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 Pásmo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0628" y="1840972"/>
            <a:ext cx="1944216" cy="515919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3. Píseň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8477" y="2630252"/>
            <a:ext cx="1944216" cy="504056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4. Óda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2344" y="3309227"/>
            <a:ext cx="1944216" cy="552369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5. Epitaf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4748" y="4091581"/>
            <a:ext cx="1944216" cy="504056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6. Hymnus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4204" y="4833156"/>
            <a:ext cx="1944216" cy="504056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7. Elegie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7308" y="5589240"/>
            <a:ext cx="1951112" cy="792088"/>
          </a:xfrm>
          <a:prstGeom prst="rect">
            <a:avLst/>
          </a:prstGeom>
          <a:solidFill>
            <a:schemeClr val="bg1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8. </a:t>
            </a:r>
            <a:r>
              <a:rPr lang="cs-CZ" sz="2400" b="1" dirty="0" err="1" smtClean="0">
                <a:solidFill>
                  <a:schemeClr val="tx1"/>
                </a:solidFill>
              </a:rPr>
              <a:t>K.H.Borovský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5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2808312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</a:t>
            </a:r>
            <a:r>
              <a:rPr lang="cs-CZ" dirty="0" smtClean="0"/>
              <a:t>dne7.5.2012.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 Microsoft.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</a:t>
            </a:r>
            <a:r>
              <a:rPr lang="cs-CZ" smtClean="0"/>
              <a:t>dne 7.5.2012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4">
      <a:dk1>
        <a:sysClr val="windowText" lastClr="000000"/>
      </a:dk1>
      <a:lt1>
        <a:srgbClr val="99CC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</TotalTime>
  <Words>292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Lyrické žánry (píseň, elegie, óda, epitaf, epigram, pásmo)</vt:lpstr>
      <vt:lpstr>Píseň</vt:lpstr>
      <vt:lpstr>Elegie</vt:lpstr>
      <vt:lpstr>Óda</vt:lpstr>
      <vt:lpstr>Epitaf</vt:lpstr>
      <vt:lpstr>Epigram</vt:lpstr>
      <vt:lpstr>Pásmo</vt:lpstr>
      <vt:lpstr>Opakování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95</cp:revision>
  <dcterms:created xsi:type="dcterms:W3CDTF">2011-09-10T16:31:29Z</dcterms:created>
  <dcterms:modified xsi:type="dcterms:W3CDTF">2012-05-16T19:18:17Z</dcterms:modified>
</cp:coreProperties>
</file>