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5" r:id="rId3"/>
    <p:sldId id="267" r:id="rId4"/>
    <p:sldId id="264" r:id="rId5"/>
    <p:sldId id="260" r:id="rId6"/>
    <p:sldId id="268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NÁZEV:VY_32_INOVACE_01: 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smtClean="0"/>
            <a:t> - affirmative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NÁZEV:VY_32_INOVACE_01: 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smtClean="0"/>
            <a:t> - affirmative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671372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5040560"/>
          </a:xfrm>
        </p:spPr>
        <p:txBody>
          <a:bodyPr>
            <a:normAutofit fontScale="925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</a:t>
            </a:r>
            <a:r>
              <a:rPr lang="cs-CZ" dirty="0" smtClean="0"/>
              <a:t>procvičování </a:t>
            </a:r>
            <a:r>
              <a:rPr lang="cs-CZ" dirty="0" smtClean="0"/>
              <a:t>slovesných časů</a:t>
            </a:r>
            <a:r>
              <a:rPr lang="cs-CZ" dirty="0" smtClean="0"/>
              <a:t>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3.,4.strana prezentace slouží k připomenutí pořadí slov ve větě.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Žáci </a:t>
            </a:r>
            <a:r>
              <a:rPr lang="cs-CZ" dirty="0" smtClean="0"/>
              <a:t> překládají věty </a:t>
            </a:r>
            <a:r>
              <a:rPr lang="cs-CZ" dirty="0" smtClean="0"/>
              <a:t>písemně do sešitu, poté si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  <a:r>
              <a:rPr lang="cs-CZ" dirty="0" smtClean="0"/>
              <a:t>     překlad </a:t>
            </a:r>
            <a:r>
              <a:rPr lang="cs-CZ" dirty="0" smtClean="0"/>
              <a:t>zkontrolují.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Doporučuji opsat i české věty, cvičení pak může</a:t>
            </a:r>
          </a:p>
          <a:p>
            <a:pPr marL="109728" indent="0">
              <a:buNone/>
            </a:pPr>
            <a:r>
              <a:rPr lang="cs-CZ" smtClean="0"/>
              <a:t>      </a:t>
            </a:r>
            <a:r>
              <a:rPr lang="cs-CZ" dirty="0" smtClean="0"/>
              <a:t>sloužit  jako domácí příprava.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369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50TJ1TQB\MP900289421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44824"/>
            <a:ext cx="3014464" cy="452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310564"/>
            <a:ext cx="2376264" cy="11022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Caroline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03848" y="332656"/>
            <a:ext cx="2160240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plays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112" y="332656"/>
            <a:ext cx="3096344" cy="108012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t</a:t>
            </a:r>
            <a:r>
              <a:rPr lang="cs-CZ" sz="3600" b="1" dirty="0" err="1" smtClean="0">
                <a:solidFill>
                  <a:schemeClr val="bg1"/>
                </a:solidFill>
              </a:rPr>
              <a:t>he</a:t>
            </a:r>
            <a:r>
              <a:rPr lang="cs-CZ" sz="3600" b="1" dirty="0" smtClean="0">
                <a:solidFill>
                  <a:schemeClr val="bg1"/>
                </a:solidFill>
              </a:rPr>
              <a:t> piano </a:t>
            </a:r>
            <a:r>
              <a:rPr lang="cs-CZ" sz="3600" b="1" dirty="0" err="1" smtClean="0">
                <a:solidFill>
                  <a:schemeClr val="bg1"/>
                </a:solidFill>
              </a:rPr>
              <a:t>every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day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506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120680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/>
              <a:t>Pořadí slov ve větě –přítomný čas prostý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oznamovací</a:t>
            </a: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tázací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2780928"/>
            <a:ext cx="2016224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OSOBA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59832" y="2780928"/>
            <a:ext cx="2808312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 (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3.os.,č.j.) -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201963" y="2780928"/>
            <a:ext cx="2304256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DO/DOES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OSOBA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12696" y="4869160"/>
            <a:ext cx="2051720" cy="92828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23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Translate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sentences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 Naši přátelé bydlí v Praze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 Často čtu anglické knihy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 Melanie hraje tenis vždy v pátek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sz="3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4 Maminka pracuje v bance.</a:t>
            </a:r>
          </a:p>
          <a:p>
            <a:pPr>
              <a:buFont typeface="Wingdings" pitchFamily="2" charset="2"/>
              <a:buChar char="§"/>
            </a:pP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556792"/>
            <a:ext cx="7992888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Our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friends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live in Prague.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4981" y="2780928"/>
            <a:ext cx="7956884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often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read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english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books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19572" y="4149080"/>
            <a:ext cx="784887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Melanie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plays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tennis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Friday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719572" y="5517232"/>
            <a:ext cx="784887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My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mum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works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bank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29712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796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97666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5 Patrick se učí francouzštinu každé odpoledne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6 Mám rád cereální lupínky k snídani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7 Každou sobotu vstávám v osm hodin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8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Ben sleduje televizi každé odpoledne.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628800"/>
            <a:ext cx="8208912" cy="6480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Patrick </a:t>
            </a:r>
            <a:r>
              <a:rPr lang="cs-CZ" sz="36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learns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French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afternoon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2780928"/>
            <a:ext cx="820891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like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cereals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for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breakfast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67544" y="4005064"/>
            <a:ext cx="8208912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I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get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up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at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eight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o´clock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Saturday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8" name="Obdélník 7"/>
          <p:cNvSpPr/>
          <p:nvPr/>
        </p:nvSpPr>
        <p:spPr>
          <a:xfrm>
            <a:off x="467544" y="5301208"/>
            <a:ext cx="8352928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Ben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watches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television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every</a:t>
            </a:r>
            <a:r>
              <a:rPr lang="cs-CZ" sz="36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afternoon</a:t>
            </a:r>
            <a:r>
              <a:rPr lang="cs-CZ" sz="36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94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456384"/>
          </a:xfrm>
        </p:spPr>
        <p:txBody>
          <a:bodyPr/>
          <a:lstStyle/>
          <a:p>
            <a:r>
              <a:rPr lang="cs-CZ" dirty="0" smtClean="0"/>
              <a:t>Celý materiál byl vytvořen autorem dne 14.9.2011</a:t>
            </a:r>
            <a:r>
              <a:rPr lang="cs-CZ" dirty="0" smtClean="0"/>
              <a:t>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14.9.2011.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480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191</TotalTime>
  <Words>259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Pořadí slov ve větě –přítomný čas prostý</vt:lpstr>
      <vt:lpstr>Translate the sentences</vt:lpstr>
      <vt:lpstr>Translate the sentences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50</cp:revision>
  <dcterms:created xsi:type="dcterms:W3CDTF">2011-09-10T16:31:29Z</dcterms:created>
  <dcterms:modified xsi:type="dcterms:W3CDTF">2012-06-07T07:23:25Z</dcterms:modified>
</cp:coreProperties>
</file>