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72" r:id="rId4"/>
    <p:sldId id="269" r:id="rId5"/>
    <p:sldId id="270" r:id="rId6"/>
    <p:sldId id="271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07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NÁZEV:VY_32_INOVACE_13: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7.roč.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smtClean="0"/>
            <a:t>Past tense – </a:t>
          </a:r>
          <a:r>
            <a:rPr lang="cs-CZ" sz="2000" b="1" dirty="0" err="1" smtClean="0"/>
            <a:t>regular</a:t>
          </a:r>
          <a:r>
            <a:rPr lang="cs-CZ" sz="2000" b="1" dirty="0" smtClean="0"/>
            <a:t> </a:t>
          </a:r>
          <a:r>
            <a:rPr lang="cs-CZ" sz="2000" b="1" dirty="0" err="1" smtClean="0"/>
            <a:t>verbs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NÁZEV:VY_32_INOVACE_13: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7.roč.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smtClean="0"/>
            <a:t>Past tense – </a:t>
          </a:r>
          <a:r>
            <a:rPr lang="cs-CZ" sz="2000" b="1" kern="1200" dirty="0" err="1" smtClean="0"/>
            <a:t>regular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verbs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218041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468052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Materiál slouží jako pomůcka při procvičování minulého času pravidelných sloves.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Žáci vytvářejí věty k obrázkům s daným slovesem v minulém prostém čase.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/>
              <a:t>6</a:t>
            </a:r>
            <a:r>
              <a:rPr lang="cs-CZ" dirty="0" smtClean="0"/>
              <a:t>. strana prezentace slouží jako kontrola.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755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143000"/>
          </a:xfrm>
        </p:spPr>
        <p:txBody>
          <a:bodyPr/>
          <a:lstStyle/>
          <a:p>
            <a:r>
              <a:rPr lang="cs-CZ" b="1" dirty="0" smtClean="0"/>
              <a:t>REGULAR VERBS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26928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Make sentence to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Put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verb,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next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past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tense.</a:t>
            </a:r>
          </a:p>
          <a:p>
            <a:pPr marL="0" indent="0">
              <a:buNone/>
            </a:pP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3929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FQ\AppData\Local\Microsoft\Windows\Temporary Internet Files\Content.IE5\S7687CZ2\MP9004091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127" y="209751"/>
            <a:ext cx="2728753" cy="282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Q\AppData\Local\Microsoft\Windows\Temporary Internet Files\Content.IE5\DE4CGPLA\MC9003384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871100"/>
            <a:ext cx="2306832" cy="256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FQ\AppData\Local\Microsoft\Windows\Temporary Internet Files\Content.IE5\AM1I8PN9\MP9004386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655" y="3717032"/>
            <a:ext cx="2790193" cy="2389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FQ\AppData\Local\Microsoft\Windows\Temporary Internet Files\Content.IE5\DE4CGPLA\MP9004393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386" y="3897052"/>
            <a:ext cx="2647841" cy="207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FQ\AppData\Local\Microsoft\Windows\Temporary Internet Files\Content.IE5\AM1I8PN9\MP9004394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0680" y="353717"/>
            <a:ext cx="3053808" cy="203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42162" y="3037114"/>
            <a:ext cx="1569074" cy="547761"/>
          </a:xfrm>
          <a:prstGeom prst="rect">
            <a:avLst/>
          </a:prstGeom>
          <a:solidFill>
            <a:srgbClr val="22D2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play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28184" y="2386680"/>
            <a:ext cx="2088232" cy="610272"/>
          </a:xfrm>
          <a:prstGeom prst="rect">
            <a:avLst/>
          </a:prstGeom>
          <a:solidFill>
            <a:srgbClr val="22D2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22D2EA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finish</a:t>
            </a:r>
            <a:endParaRPr lang="cs-CZ" sz="3600" dirty="0">
              <a:solidFill>
                <a:srgbClr val="22D2EA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1880" y="4479572"/>
            <a:ext cx="1811230" cy="504056"/>
          </a:xfrm>
          <a:prstGeom prst="rect">
            <a:avLst/>
          </a:prstGeom>
          <a:solidFill>
            <a:srgbClr val="22D2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 </a:t>
            </a:r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work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10106" y="6100092"/>
            <a:ext cx="1701130" cy="582534"/>
          </a:xfrm>
          <a:prstGeom prst="rect">
            <a:avLst/>
          </a:prstGeom>
          <a:solidFill>
            <a:srgbClr val="22D2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 visit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24226" y="5984138"/>
            <a:ext cx="1892190" cy="613214"/>
          </a:xfrm>
          <a:prstGeom prst="rect">
            <a:avLst/>
          </a:prstGeom>
          <a:solidFill>
            <a:srgbClr val="22D2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 </a:t>
            </a:r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walk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3918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08FQ\Downloads\MP90031399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01" y="187062"/>
            <a:ext cx="2692155" cy="318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855408" y="970674"/>
            <a:ext cx="1676510" cy="674232"/>
          </a:xfrm>
          <a:prstGeom prst="rect">
            <a:avLst/>
          </a:prstGeom>
          <a:solidFill>
            <a:srgbClr val="22D2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 </a:t>
            </a:r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need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08FQ\AppData\Local\Microsoft\Windows\Temporary Internet Files\Content.IE5\K0O7W0UI\MP9004394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256" y="2711409"/>
            <a:ext cx="3362784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FQ\AppData\Local\Microsoft\Windows\Temporary Internet Files\Content.IE5\AM1I8PN9\MP9004005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31" y="3465003"/>
            <a:ext cx="2062313" cy="3151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102170" y="3154073"/>
            <a:ext cx="1710190" cy="673460"/>
          </a:xfrm>
          <a:prstGeom prst="rect">
            <a:avLst/>
          </a:prstGeom>
          <a:solidFill>
            <a:srgbClr val="22D2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 study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7" name="Picture 5" descr="C:\Users\08FQ\AppData\Local\Microsoft\Windows\Temporary Internet Files\Content.IE5\AM1I8PN9\MP9004490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55789"/>
            <a:ext cx="2597689" cy="2375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267744" y="5733256"/>
            <a:ext cx="1527268" cy="697976"/>
          </a:xfrm>
          <a:prstGeom prst="rect">
            <a:avLst/>
          </a:prstGeom>
          <a:solidFill>
            <a:srgbClr val="22D2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 live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13251" y="5589240"/>
            <a:ext cx="2068193" cy="698863"/>
          </a:xfrm>
          <a:prstGeom prst="rect">
            <a:avLst/>
          </a:prstGeom>
          <a:solidFill>
            <a:srgbClr val="22D2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 </a:t>
            </a:r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travel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8" name="Picture 6" descr="C:\Users\08FQ\AppData\Local\Microsoft\Windows\Temporary Internet Files\Content.IE5\K0O7W0UI\MC9004125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43834"/>
            <a:ext cx="1584176" cy="3134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364089" y="1361070"/>
            <a:ext cx="1872208" cy="576064"/>
          </a:xfrm>
          <a:prstGeom prst="rect">
            <a:avLst/>
          </a:prstGeom>
          <a:solidFill>
            <a:srgbClr val="22D2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7 </a:t>
            </a:r>
            <a:r>
              <a:rPr lang="cs-CZ" sz="3600" b="1" dirty="0" err="1" smtClean="0">
                <a:solidFill>
                  <a:schemeClr val="tx1"/>
                </a:solidFill>
              </a:rPr>
              <a:t>want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517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904656"/>
          </a:xfrm>
        </p:spPr>
        <p:txBody>
          <a:bodyPr>
            <a:normAutofit/>
          </a:bodyPr>
          <a:lstStyle/>
          <a:p>
            <a:r>
              <a:rPr lang="cs-CZ" b="1" dirty="0" smtClean="0"/>
              <a:t>1 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3207CF"/>
                </a:solidFill>
              </a:rPr>
              <a:t>played</a:t>
            </a:r>
            <a:r>
              <a:rPr lang="cs-CZ" b="1" dirty="0" smtClean="0"/>
              <a:t> </a:t>
            </a:r>
            <a:r>
              <a:rPr lang="cs-CZ" b="1" dirty="0" err="1" smtClean="0"/>
              <a:t>tennis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2 </a:t>
            </a:r>
            <a:r>
              <a:rPr lang="cs-CZ" b="1" dirty="0" err="1" smtClean="0"/>
              <a:t>Pupils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3207CF"/>
                </a:solidFill>
              </a:rPr>
              <a:t>finished</a:t>
            </a:r>
            <a:r>
              <a:rPr lang="cs-CZ" b="1" dirty="0" smtClean="0"/>
              <a:t> </a:t>
            </a:r>
            <a:r>
              <a:rPr lang="cs-CZ" b="1" dirty="0" err="1" smtClean="0"/>
              <a:t>their</a:t>
            </a:r>
            <a:r>
              <a:rPr lang="cs-CZ" b="1" dirty="0" smtClean="0"/>
              <a:t> </a:t>
            </a:r>
            <a:r>
              <a:rPr lang="cs-CZ" b="1" dirty="0" err="1" smtClean="0"/>
              <a:t>lessons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3 He </a:t>
            </a:r>
            <a:r>
              <a:rPr lang="cs-CZ" b="1" dirty="0" err="1" smtClean="0">
                <a:solidFill>
                  <a:srgbClr val="3207CF"/>
                </a:solidFill>
              </a:rPr>
              <a:t>worked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garden.</a:t>
            </a:r>
          </a:p>
          <a:p>
            <a:r>
              <a:rPr lang="cs-CZ" b="1" dirty="0" smtClean="0"/>
              <a:t>4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3207CF"/>
                </a:solidFill>
              </a:rPr>
              <a:t>visited</a:t>
            </a:r>
            <a:r>
              <a:rPr lang="cs-CZ" b="1" dirty="0" smtClean="0"/>
              <a:t> </a:t>
            </a:r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old</a:t>
            </a:r>
            <a:r>
              <a:rPr lang="cs-CZ" b="1" dirty="0" smtClean="0"/>
              <a:t> </a:t>
            </a:r>
            <a:r>
              <a:rPr lang="cs-CZ" b="1" dirty="0" err="1" smtClean="0"/>
              <a:t>castle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5 He </a:t>
            </a:r>
            <a:r>
              <a:rPr lang="cs-CZ" b="1" dirty="0" err="1" smtClean="0">
                <a:solidFill>
                  <a:srgbClr val="3207CF"/>
                </a:solidFill>
              </a:rPr>
              <a:t>walked</a:t>
            </a:r>
            <a:r>
              <a:rPr lang="cs-CZ" b="1" dirty="0" smtClean="0"/>
              <a:t> to </a:t>
            </a:r>
            <a:r>
              <a:rPr lang="cs-CZ" b="1" dirty="0" err="1" smtClean="0"/>
              <a:t>school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6 He </a:t>
            </a:r>
            <a:r>
              <a:rPr lang="cs-CZ" b="1" dirty="0" err="1" smtClean="0">
                <a:solidFill>
                  <a:srgbClr val="3207CF"/>
                </a:solidFill>
              </a:rPr>
              <a:t>needed</a:t>
            </a:r>
            <a:r>
              <a:rPr lang="cs-CZ" b="1" dirty="0" smtClean="0"/>
              <a:t> </a:t>
            </a:r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operation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7 I </a:t>
            </a:r>
            <a:r>
              <a:rPr lang="cs-CZ" b="1" dirty="0" err="1" smtClean="0">
                <a:solidFill>
                  <a:srgbClr val="3207CF"/>
                </a:solidFill>
              </a:rPr>
              <a:t>wanted</a:t>
            </a:r>
            <a:r>
              <a:rPr lang="cs-CZ" b="1" dirty="0" smtClean="0"/>
              <a:t> </a:t>
            </a:r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ice-cream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8 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3207CF"/>
                </a:solidFill>
              </a:rPr>
              <a:t>studied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English</a:t>
            </a:r>
            <a:r>
              <a:rPr lang="cs-CZ" b="1" dirty="0" smtClean="0"/>
              <a:t> test.</a:t>
            </a:r>
          </a:p>
          <a:p>
            <a:r>
              <a:rPr lang="cs-CZ" b="1" dirty="0" smtClean="0"/>
              <a:t>9 </a:t>
            </a:r>
            <a:r>
              <a:rPr lang="cs-CZ" b="1" dirty="0" err="1" smtClean="0"/>
              <a:t>They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3207CF"/>
                </a:solidFill>
              </a:rPr>
              <a:t>lived</a:t>
            </a:r>
            <a:r>
              <a:rPr lang="cs-CZ" b="1" dirty="0" smtClean="0"/>
              <a:t> in London.</a:t>
            </a:r>
          </a:p>
          <a:p>
            <a:r>
              <a:rPr lang="cs-CZ" b="1" dirty="0" smtClean="0"/>
              <a:t>10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3207CF"/>
                </a:solidFill>
              </a:rPr>
              <a:t>travelled</a:t>
            </a:r>
            <a:r>
              <a:rPr lang="cs-CZ" b="1" dirty="0" smtClean="0"/>
              <a:t> on </a:t>
            </a:r>
            <a:r>
              <a:rPr lang="cs-CZ" b="1" dirty="0" err="1" smtClean="0"/>
              <a:t>holiday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3121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154076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Celý materiál byl vytvořen autorem dne 23.1.2012</a:t>
            </a:r>
          </a:p>
          <a:p>
            <a:r>
              <a:rPr lang="cs-CZ" dirty="0" smtClean="0"/>
              <a:t>Obrázek byl použit z otevřené galérie Office.microsoft.com </a:t>
            </a:r>
            <a:r>
              <a:rPr lang="cs-CZ" smtClean="0"/>
              <a:t>dne 23.1.2012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7314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E3D2D"/>
      </a:dk2>
      <a:lt2>
        <a:srgbClr val="CFFF43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340</TotalTime>
  <Words>196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REGULAR VERBS</vt:lpstr>
      <vt:lpstr>Prezentace aplikace PowerPoint</vt:lpstr>
      <vt:lpstr>Prezentace aplikace PowerPoint</vt:lpstr>
      <vt:lpstr>Correct your sentences.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83</cp:revision>
  <dcterms:created xsi:type="dcterms:W3CDTF">2011-09-10T16:31:29Z</dcterms:created>
  <dcterms:modified xsi:type="dcterms:W3CDTF">2012-06-11T19:56:58Z</dcterms:modified>
</cp:coreProperties>
</file>