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5" r:id="rId4"/>
    <p:sldId id="261" r:id="rId5"/>
    <p:sldId id="268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NÁZEV:VY_32_INOVACE_19: 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simple</a:t>
          </a:r>
          <a:r>
            <a:rPr lang="cs-CZ" sz="2000" b="1" dirty="0" smtClean="0"/>
            <a:t>, </a:t>
          </a:r>
          <a:r>
            <a:rPr lang="cs-CZ" sz="2000" b="1" dirty="0" err="1" smtClean="0"/>
            <a:t>continuous</a:t>
          </a:r>
          <a:r>
            <a:rPr lang="cs-CZ" sz="2000" b="1" dirty="0" smtClean="0"/>
            <a:t>, past tense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NÁZEV:VY_32_INOVACE_19: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simple</a:t>
          </a:r>
          <a:r>
            <a:rPr lang="cs-CZ" sz="2000" b="1" kern="1200" dirty="0" smtClean="0"/>
            <a:t>, </a:t>
          </a:r>
          <a:r>
            <a:rPr lang="cs-CZ" sz="2000" b="1" kern="1200" dirty="0" err="1" smtClean="0"/>
            <a:t>continuous</a:t>
          </a:r>
          <a:r>
            <a:rPr lang="cs-CZ" sz="2000" b="1" kern="1200" dirty="0" smtClean="0"/>
            <a:t>, past tense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006279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11256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Materiál slouží jako pomůcka při procvičování slovesných časů.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Žáci doplňují věty se slovesem v závorce ve   správném čase.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3. strana prezentace slouží k připomenutí správného pořadí slov ve větách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Žáci si věty zkontrolují</a:t>
            </a:r>
          </a:p>
          <a:p>
            <a:pPr marL="566928" indent="-457200">
              <a:buFont typeface="Wingdings" pitchFamily="2" charset="2"/>
              <a:buChar char="v"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70393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504056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Present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simple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continuous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, past tense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simple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continuous</a:t>
            </a:r>
            <a:endParaRPr lang="cs-CZ" b="1" dirty="0" smtClean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Past tense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859364" y="1368373"/>
            <a:ext cx="1804423" cy="498511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35570" y="1351165"/>
            <a:ext cx="2736304" cy="498511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 (-3.os.-s)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33586" y="1413730"/>
            <a:ext cx="2088232" cy="498511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9345" y="2066057"/>
            <a:ext cx="1872208" cy="515353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DO/DOES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35780" y="2032687"/>
            <a:ext cx="1728192" cy="511117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05683" y="2032687"/>
            <a:ext cx="1584176" cy="493115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31055" y="2092889"/>
            <a:ext cx="1728192" cy="461691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87357" y="3111072"/>
            <a:ext cx="1656184" cy="47835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SUBJECT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66937" y="3113450"/>
            <a:ext cx="1296144" cy="478353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73978" y="3111070"/>
            <a:ext cx="1908212" cy="47835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 +</a:t>
            </a:r>
            <a:r>
              <a:rPr lang="cs-CZ" sz="3200" b="1" dirty="0" err="1" smtClean="0">
                <a:solidFill>
                  <a:schemeClr val="bg1"/>
                </a:solidFill>
              </a:rPr>
              <a:t>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36510" y="3147359"/>
            <a:ext cx="1656184" cy="47835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20931" y="3814884"/>
            <a:ext cx="1512168" cy="550220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BE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63788" y="3861048"/>
            <a:ext cx="1584176" cy="50405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SUBJECT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373978" y="3876034"/>
            <a:ext cx="2015881" cy="501111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 +</a:t>
            </a:r>
            <a:r>
              <a:rPr lang="cs-CZ" sz="3200" b="1" dirty="0" err="1" smtClean="0">
                <a:solidFill>
                  <a:schemeClr val="bg1"/>
                </a:solidFill>
              </a:rPr>
              <a:t>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73122" y="3878979"/>
            <a:ext cx="1656184" cy="49816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971600" y="4847576"/>
            <a:ext cx="1864180" cy="50405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035570" y="4861996"/>
            <a:ext cx="2292514" cy="50405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 +</a:t>
            </a:r>
            <a:r>
              <a:rPr lang="cs-CZ" sz="3200" b="1" dirty="0" err="1" smtClean="0">
                <a:solidFill>
                  <a:schemeClr val="bg1"/>
                </a:solidFill>
              </a:rPr>
              <a:t>ed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976753" y="4890271"/>
            <a:ext cx="1979623" cy="50405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78213" y="5551790"/>
            <a:ext cx="1184087" cy="627070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DID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81312" y="5599038"/>
            <a:ext cx="1899560" cy="59106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40161" y="5637839"/>
            <a:ext cx="1628208" cy="552265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359450" y="5614696"/>
            <a:ext cx="1979623" cy="56416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32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052736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 </a:t>
            </a:r>
            <a:r>
              <a:rPr lang="cs-CZ" sz="3600" b="1" dirty="0" err="1" smtClean="0"/>
              <a:t>Put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verbs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into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sentence </a:t>
            </a:r>
            <a:r>
              <a:rPr lang="cs-CZ" sz="3600" b="1" dirty="0" err="1" smtClean="0"/>
              <a:t>into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wright</a:t>
            </a:r>
            <a:r>
              <a:rPr lang="cs-CZ" sz="3600" b="1" dirty="0" smtClean="0"/>
              <a:t> tense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91548"/>
            <a:ext cx="8229600" cy="511256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1 I </a:t>
            </a:r>
            <a:r>
              <a:rPr lang="cs-CZ" b="1" dirty="0" err="1" smtClean="0">
                <a:solidFill>
                  <a:srgbClr val="002060"/>
                </a:solidFill>
              </a:rPr>
              <a:t>often</a:t>
            </a:r>
            <a:r>
              <a:rPr lang="cs-CZ" b="1" dirty="0" smtClean="0">
                <a:solidFill>
                  <a:srgbClr val="002060"/>
                </a:solidFill>
              </a:rPr>
              <a:t>  ….……. </a:t>
            </a:r>
            <a:r>
              <a:rPr lang="cs-CZ" b="1" dirty="0" err="1" smtClean="0">
                <a:solidFill>
                  <a:srgbClr val="002060"/>
                </a:solidFill>
              </a:rPr>
              <a:t>at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home</a:t>
            </a:r>
            <a:r>
              <a:rPr lang="cs-CZ" b="1" dirty="0" smtClean="0">
                <a:solidFill>
                  <a:srgbClr val="002060"/>
                </a:solidFill>
              </a:rPr>
              <a:t> in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kitchen</a:t>
            </a:r>
            <a:r>
              <a:rPr lang="cs-CZ" b="1" dirty="0" smtClean="0">
                <a:solidFill>
                  <a:srgbClr val="002060"/>
                </a:solidFill>
              </a:rPr>
              <a:t>.(</a:t>
            </a:r>
            <a:r>
              <a:rPr lang="cs-CZ" b="1" dirty="0" err="1" smtClean="0">
                <a:solidFill>
                  <a:srgbClr val="002060"/>
                </a:solidFill>
              </a:rPr>
              <a:t>help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2 Miriam ...………………..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table </a:t>
            </a:r>
            <a:r>
              <a:rPr lang="cs-CZ" b="1" dirty="0" err="1" smtClean="0">
                <a:solidFill>
                  <a:srgbClr val="002060"/>
                </a:solidFill>
              </a:rPr>
              <a:t>now</a:t>
            </a:r>
            <a:r>
              <a:rPr lang="cs-CZ" b="1" dirty="0" smtClean="0">
                <a:solidFill>
                  <a:srgbClr val="002060"/>
                </a:solidFill>
              </a:rPr>
              <a:t>.(set)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3 Linda ………..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rubbish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out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two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hours</a:t>
            </a:r>
            <a:r>
              <a:rPr lang="cs-CZ" b="1" dirty="0" smtClean="0">
                <a:solidFill>
                  <a:srgbClr val="002060"/>
                </a:solidFill>
              </a:rPr>
              <a:t> ago. (</a:t>
            </a:r>
            <a:r>
              <a:rPr lang="cs-CZ" b="1" dirty="0" err="1" smtClean="0">
                <a:solidFill>
                  <a:srgbClr val="002060"/>
                </a:solidFill>
              </a:rPr>
              <a:t>take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4 Molly ……………. her </a:t>
            </a:r>
            <a:r>
              <a:rPr lang="cs-CZ" b="1" dirty="0" err="1" smtClean="0">
                <a:solidFill>
                  <a:srgbClr val="002060"/>
                </a:solidFill>
              </a:rPr>
              <a:t>pet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hamster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yesterday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(</a:t>
            </a:r>
            <a:r>
              <a:rPr lang="cs-CZ" b="1" dirty="0" err="1" smtClean="0">
                <a:solidFill>
                  <a:srgbClr val="002060"/>
                </a:solidFill>
              </a:rPr>
              <a:t>feed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1882730"/>
            <a:ext cx="2448272" cy="57606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help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3068960"/>
            <a:ext cx="3064207" cy="64807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i</a:t>
            </a:r>
            <a:r>
              <a:rPr lang="cs-CZ" sz="3600" b="1" dirty="0" err="1" smtClean="0">
                <a:solidFill>
                  <a:schemeClr val="bg1"/>
                </a:solidFill>
              </a:rPr>
              <a:t>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setting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9712" y="4221088"/>
            <a:ext cx="2232248" cy="64807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took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8702" y="5445224"/>
            <a:ext cx="2270007" cy="64807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feeded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88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340768"/>
          </a:xfrm>
        </p:spPr>
        <p:txBody>
          <a:bodyPr>
            <a:normAutofit/>
          </a:bodyPr>
          <a:lstStyle/>
          <a:p>
            <a:r>
              <a:rPr lang="cs-CZ" sz="3200" b="1" dirty="0" err="1"/>
              <a:t>Put</a:t>
            </a:r>
            <a:r>
              <a:rPr lang="cs-CZ" sz="3200" b="1" dirty="0"/>
              <a:t> </a:t>
            </a:r>
            <a:r>
              <a:rPr lang="cs-CZ" sz="3200" b="1" dirty="0" err="1"/>
              <a:t>the</a:t>
            </a:r>
            <a:r>
              <a:rPr lang="cs-CZ" sz="3200" b="1" dirty="0"/>
              <a:t> </a:t>
            </a:r>
            <a:r>
              <a:rPr lang="cs-CZ" sz="3200" b="1" dirty="0" err="1"/>
              <a:t>verbs</a:t>
            </a:r>
            <a:r>
              <a:rPr lang="cs-CZ" sz="3200" b="1" dirty="0"/>
              <a:t> </a:t>
            </a:r>
            <a:r>
              <a:rPr lang="cs-CZ" sz="3200" b="1" dirty="0" err="1"/>
              <a:t>into</a:t>
            </a:r>
            <a:r>
              <a:rPr lang="cs-CZ" sz="3200" b="1" dirty="0"/>
              <a:t> </a:t>
            </a:r>
            <a:r>
              <a:rPr lang="cs-CZ" sz="3200" b="1" dirty="0" err="1"/>
              <a:t>the</a:t>
            </a:r>
            <a:r>
              <a:rPr lang="cs-CZ" sz="3200" b="1" dirty="0"/>
              <a:t> sentence </a:t>
            </a:r>
            <a:r>
              <a:rPr lang="cs-CZ" sz="3200" b="1" dirty="0" err="1"/>
              <a:t>into</a:t>
            </a:r>
            <a:r>
              <a:rPr lang="cs-CZ" sz="3200" b="1" dirty="0"/>
              <a:t> </a:t>
            </a:r>
            <a:r>
              <a:rPr lang="cs-CZ" sz="3200" b="1" dirty="0" err="1"/>
              <a:t>the</a:t>
            </a:r>
            <a:r>
              <a:rPr lang="cs-CZ" sz="3200" b="1" dirty="0"/>
              <a:t> </a:t>
            </a:r>
            <a:r>
              <a:rPr lang="cs-CZ" sz="3200" b="1" dirty="0" err="1"/>
              <a:t>wright</a:t>
            </a:r>
            <a:r>
              <a:rPr lang="cs-CZ" sz="3200" b="1" dirty="0"/>
              <a:t> tense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5 </a:t>
            </a:r>
            <a:r>
              <a:rPr lang="cs-CZ" b="1" dirty="0" err="1" smtClean="0">
                <a:solidFill>
                  <a:srgbClr val="002060"/>
                </a:solidFill>
              </a:rPr>
              <a:t>We</a:t>
            </a:r>
            <a:r>
              <a:rPr lang="cs-CZ" b="1" dirty="0" smtClean="0">
                <a:solidFill>
                  <a:srgbClr val="002060"/>
                </a:solidFill>
              </a:rPr>
              <a:t>  …………… </a:t>
            </a:r>
            <a:r>
              <a:rPr lang="cs-CZ" b="1" dirty="0">
                <a:solidFill>
                  <a:srgbClr val="002060"/>
                </a:solidFill>
              </a:rPr>
              <a:t>a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fairy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tale</a:t>
            </a:r>
            <a:r>
              <a:rPr lang="cs-CZ" b="1" dirty="0" smtClean="0">
                <a:solidFill>
                  <a:srgbClr val="002060"/>
                </a:solidFill>
              </a:rPr>
              <a:t> last </a:t>
            </a:r>
            <a:r>
              <a:rPr lang="cs-CZ" b="1" dirty="0" err="1" smtClean="0">
                <a:solidFill>
                  <a:srgbClr val="002060"/>
                </a:solidFill>
              </a:rPr>
              <a:t>evening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read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6 </a:t>
            </a:r>
            <a:r>
              <a:rPr lang="cs-CZ" b="1" dirty="0" smtClean="0">
                <a:solidFill>
                  <a:srgbClr val="002060"/>
                </a:solidFill>
              </a:rPr>
              <a:t>Sam ………………………. his </a:t>
            </a:r>
            <a:r>
              <a:rPr lang="cs-CZ" b="1" dirty="0" err="1" smtClean="0">
                <a:solidFill>
                  <a:srgbClr val="002060"/>
                </a:solidFill>
              </a:rPr>
              <a:t>room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hoover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7 </a:t>
            </a:r>
            <a:r>
              <a:rPr lang="cs-CZ" b="1" dirty="0" err="1" smtClean="0">
                <a:solidFill>
                  <a:srgbClr val="002060"/>
                </a:solidFill>
              </a:rPr>
              <a:t>We</a:t>
            </a:r>
            <a:r>
              <a:rPr lang="cs-CZ" b="1" dirty="0" smtClean="0">
                <a:solidFill>
                  <a:srgbClr val="002060"/>
                </a:solidFill>
              </a:rPr>
              <a:t>………………………….  </a:t>
            </a:r>
            <a:r>
              <a:rPr lang="cs-CZ" b="1" dirty="0">
                <a:solidFill>
                  <a:srgbClr val="002060"/>
                </a:solidFill>
              </a:rPr>
              <a:t>i</a:t>
            </a:r>
            <a:r>
              <a:rPr lang="cs-CZ" b="1" dirty="0" smtClean="0">
                <a:solidFill>
                  <a:srgbClr val="002060"/>
                </a:solidFill>
              </a:rPr>
              <a:t>n </a:t>
            </a:r>
            <a:r>
              <a:rPr lang="cs-CZ" b="1" dirty="0" err="1" smtClean="0">
                <a:solidFill>
                  <a:srgbClr val="002060"/>
                </a:solidFill>
              </a:rPr>
              <a:t>Britain</a:t>
            </a:r>
            <a:r>
              <a:rPr lang="cs-CZ" b="1" dirty="0" smtClean="0">
                <a:solidFill>
                  <a:srgbClr val="002060"/>
                </a:solidFill>
              </a:rPr>
              <a:t>. (live)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8 </a:t>
            </a:r>
            <a:r>
              <a:rPr lang="cs-CZ" b="1" dirty="0" err="1">
                <a:solidFill>
                  <a:srgbClr val="002060"/>
                </a:solidFill>
              </a:rPr>
              <a:t>The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monkeys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……………. </a:t>
            </a:r>
            <a:r>
              <a:rPr lang="cs-CZ" b="1" dirty="0" err="1">
                <a:solidFill>
                  <a:srgbClr val="002060"/>
                </a:solidFill>
              </a:rPr>
              <a:t>the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bananas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now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eat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6953" y="1838381"/>
            <a:ext cx="3530771" cy="654465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d</a:t>
            </a:r>
            <a:r>
              <a:rPr lang="cs-CZ" sz="3600" b="1" dirty="0" err="1" smtClean="0"/>
              <a:t>idn</a:t>
            </a:r>
            <a:r>
              <a:rPr lang="cs-CZ" sz="3600" b="1" dirty="0" smtClean="0"/>
              <a:t> ´t </a:t>
            </a:r>
            <a:r>
              <a:rPr lang="cs-CZ" sz="3600" b="1" dirty="0" err="1" smtClean="0"/>
              <a:t>read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1473277" y="2945548"/>
            <a:ext cx="3890812" cy="64807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doesn</a:t>
            </a:r>
            <a:r>
              <a:rPr lang="cs-CZ" sz="3600" b="1" dirty="0" smtClean="0"/>
              <a:t> ´t </a:t>
            </a:r>
            <a:r>
              <a:rPr lang="cs-CZ" sz="3600" b="1" dirty="0" err="1" smtClean="0"/>
              <a:t>hoover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1626034" y="4077072"/>
            <a:ext cx="3738055" cy="64807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don´t</a:t>
            </a:r>
            <a:r>
              <a:rPr lang="cs-CZ" sz="3600" b="1" dirty="0" smtClean="0"/>
              <a:t> live 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2555776" y="5301208"/>
            <a:ext cx="3401500" cy="64807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aren´t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eating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53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1540768"/>
          </a:xfrm>
        </p:spPr>
        <p:txBody>
          <a:bodyPr/>
          <a:lstStyle/>
          <a:p>
            <a:r>
              <a:rPr lang="cs-CZ" dirty="0" smtClean="0"/>
              <a:t>Celý materiál byl vytvořen autorem </a:t>
            </a:r>
            <a:r>
              <a:rPr lang="cs-CZ" smtClean="0"/>
              <a:t>dne </a:t>
            </a:r>
            <a:r>
              <a:rPr lang="cs-CZ" smtClean="0"/>
              <a:t>10</a:t>
            </a:r>
            <a:r>
              <a:rPr lang="cs-CZ" smtClean="0"/>
              <a:t>.4.2012.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08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">
      <a:dk1>
        <a:sysClr val="windowText" lastClr="000000"/>
      </a:dk1>
      <a:lt1>
        <a:sysClr val="window" lastClr="FFFFFF"/>
      </a:lt1>
      <a:dk2>
        <a:srgbClr val="3E3D2D"/>
      </a:dk2>
      <a:lt2>
        <a:srgbClr val="49F984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513</TotalTime>
  <Words>257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Present simple, continuous, past tense</vt:lpstr>
      <vt:lpstr> Put the verbs into the sentence into the wright tense</vt:lpstr>
      <vt:lpstr>Put the verbs into the sentence into the wright tense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103</cp:revision>
  <dcterms:created xsi:type="dcterms:W3CDTF">2011-09-10T16:31:29Z</dcterms:created>
  <dcterms:modified xsi:type="dcterms:W3CDTF">2012-06-18T19:44:38Z</dcterms:modified>
</cp:coreProperties>
</file>