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70" r:id="rId3"/>
    <p:sldId id="275" r:id="rId4"/>
    <p:sldId id="273" r:id="rId5"/>
    <p:sldId id="274" r:id="rId6"/>
    <p:sldId id="27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NÁZEV:VY_32_INOVACE_06: </a:t>
          </a:r>
          <a:r>
            <a:rPr lang="cs-CZ" sz="2000" dirty="0" smtClean="0"/>
            <a:t>Verb </a:t>
          </a:r>
          <a:r>
            <a:rPr lang="cs-CZ" sz="2000" dirty="0" err="1" smtClean="0"/>
            <a:t>tenses</a:t>
          </a:r>
          <a:r>
            <a:rPr lang="cs-CZ" sz="2000" dirty="0" smtClean="0"/>
            <a:t>, 8.roč.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1" dirty="0" smtClean="0"/>
            <a:t>Past tense - </a:t>
          </a:r>
          <a:r>
            <a:rPr lang="cs-CZ" sz="2000" b="1" dirty="0" err="1" smtClean="0"/>
            <a:t>revision</a:t>
          </a:r>
          <a:r>
            <a:rPr lang="cs-CZ" sz="2000" b="1" dirty="0" smtClean="0"/>
            <a:t> 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NÁZEV:VY_32_INOVACE_06: </a:t>
          </a:r>
          <a:r>
            <a:rPr lang="cs-CZ" sz="2000" kern="1200" dirty="0" smtClean="0"/>
            <a:t>Verb </a:t>
          </a:r>
          <a:r>
            <a:rPr lang="cs-CZ" sz="2000" kern="1200" dirty="0" err="1" smtClean="0"/>
            <a:t>tenses</a:t>
          </a:r>
          <a:r>
            <a:rPr lang="cs-CZ" sz="2000" kern="1200" dirty="0" smtClean="0"/>
            <a:t>, 8.roč.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1" kern="1200" dirty="0" smtClean="0"/>
            <a:t>Past tense - </a:t>
          </a:r>
          <a:r>
            <a:rPr lang="cs-CZ" sz="2000" b="1" kern="1200" dirty="0" err="1" smtClean="0"/>
            <a:t>revision</a:t>
          </a:r>
          <a:r>
            <a:rPr lang="cs-CZ" sz="2000" b="1" kern="1200" dirty="0" smtClean="0"/>
            <a:t> </a:t>
          </a:r>
          <a:endParaRPr lang="cs-CZ" sz="2000" b="1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6819456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196752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4896544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 Materiál slouží jako pomůcka při procvičování</a:t>
            </a:r>
          </a:p>
          <a:p>
            <a:pPr marL="109728" indent="0">
              <a:buNone/>
            </a:pPr>
            <a:r>
              <a:rPr lang="cs-CZ" dirty="0" smtClean="0"/>
              <a:t> slovesných časů.</a:t>
            </a:r>
          </a:p>
          <a:p>
            <a:pPr marL="109728" indent="0">
              <a:buNone/>
            </a:pPr>
            <a:r>
              <a:rPr lang="cs-CZ" dirty="0" smtClean="0"/>
              <a:t>  Žáci doplňují do tajenky slovesa ve správném                                 minulém čase.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Správné řešení je možné dopisovat, pak zkontrolovat.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4091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/>
          <a:lstStyle/>
          <a:p>
            <a:r>
              <a:rPr lang="cs-CZ" b="1" dirty="0" err="1" smtClean="0"/>
              <a:t>Put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verbs</a:t>
            </a:r>
            <a:r>
              <a:rPr lang="cs-CZ" b="1" dirty="0" smtClean="0"/>
              <a:t> </a:t>
            </a:r>
            <a:r>
              <a:rPr lang="cs-CZ" b="1" dirty="0" err="1" smtClean="0"/>
              <a:t>into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past tense</a:t>
            </a:r>
            <a:br>
              <a:rPr lang="cs-CZ" b="1" dirty="0" smtClean="0"/>
            </a:br>
            <a:r>
              <a:rPr lang="cs-CZ" b="1" smtClean="0"/>
              <a:t>into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crosswords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8" name="Picture 4" descr="C:\Users\08FQ\AppData\Local\Microsoft\Windows\Temporary Internet Files\Content.IE5\DE4CGPLA\MP90038532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88839"/>
            <a:ext cx="5896742" cy="4211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0331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2654221"/>
              </p:ext>
            </p:extLst>
          </p:nvPr>
        </p:nvGraphicFramePr>
        <p:xfrm>
          <a:off x="971600" y="116632"/>
          <a:ext cx="6479996" cy="6480004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239338"/>
                <a:gridCol w="655082"/>
                <a:gridCol w="655082"/>
                <a:gridCol w="655082"/>
                <a:gridCol w="655082"/>
                <a:gridCol w="655082"/>
                <a:gridCol w="655082"/>
                <a:gridCol w="655082"/>
                <a:gridCol w="655084"/>
              </a:tblGrid>
              <a:tr h="498460">
                <a:tc gridSpan="2"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CAN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B w="12700" cmpd="sng"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rowSpan="3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rowSpan="5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98462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BURN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rowSpan="2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98462">
                <a:tc gridSpan="3"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BITE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98462">
                <a:tc gridSpan="4"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TEAR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98462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WAKE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98462">
                <a:tc gridSpan="4"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DRINK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498462">
                <a:tc gridSpan="4"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KNOW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rowSpan="7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98462">
                <a:tc gridSpan="3"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DO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98462">
                <a:tc gridSpan="2"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WIN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98462">
                <a:tc rowSpan="2"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RING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HAVE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98462">
                <a:tc vMerge="1">
                  <a:txBody>
                    <a:bodyPr/>
                    <a:lstStyle/>
                    <a:p>
                      <a:pPr algn="l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98462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LOSE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98462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MAKE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01758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5601876"/>
              </p:ext>
            </p:extLst>
          </p:nvPr>
        </p:nvGraphicFramePr>
        <p:xfrm>
          <a:off x="1043608" y="620687"/>
          <a:ext cx="7488835" cy="595304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43515"/>
                <a:gridCol w="828489"/>
                <a:gridCol w="828489"/>
                <a:gridCol w="828489"/>
                <a:gridCol w="828489"/>
                <a:gridCol w="828489"/>
                <a:gridCol w="828489"/>
                <a:gridCol w="828489"/>
                <a:gridCol w="545897"/>
              </a:tblGrid>
              <a:tr h="466640">
                <a:tc gridSpan="2"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CAN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B w="12700" cmpd="sng"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rowSpan="3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rowSpan="5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35166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BURN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rowSpan="2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35166">
                <a:tc gridSpan="3"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BITE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35166">
                <a:tc gridSpan="4"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TEAR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35166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WAKE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35166">
                <a:tc gridSpan="4"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DRINK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435166">
                <a:tc gridSpan="4"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KNOW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rowSpan="7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35166">
                <a:tc gridSpan="3"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DO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35166">
                <a:tc gridSpan="2"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WIN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35166">
                <a:tc rowSpan="2"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RING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HAVE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35166">
                <a:tc vMerge="1">
                  <a:txBody>
                    <a:bodyPr/>
                    <a:lstStyle/>
                    <a:p>
                      <a:pPr algn="l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35166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LOSE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35166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MAKE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2425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27363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3168352"/>
          </a:xfrm>
        </p:spPr>
        <p:txBody>
          <a:bodyPr/>
          <a:lstStyle/>
          <a:p>
            <a:r>
              <a:rPr lang="cs-CZ" dirty="0" smtClean="0"/>
              <a:t>Celý materiál byl vytvořen autorem dne 10.10.2011.</a:t>
            </a:r>
          </a:p>
          <a:p>
            <a:r>
              <a:rPr lang="cs-CZ" dirty="0" smtClean="0"/>
              <a:t>Obrázek byl použit z otevřené galérie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Office.microsoft.com dne 10.10.2011.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0827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306</TotalTime>
  <Words>172</Words>
  <Application>Microsoft Office PowerPoint</Application>
  <PresentationFormat>Předvádění na obrazovce (4:3)</PresentationFormat>
  <Paragraphs>94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Put the verbs into the past tense into the crosswords.</vt:lpstr>
      <vt:lpstr>Prezentace aplikace PowerPoint</vt:lpstr>
      <vt:lpstr>Prezentace aplikace PowerPoint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77</cp:revision>
  <dcterms:created xsi:type="dcterms:W3CDTF">2011-09-10T16:31:29Z</dcterms:created>
  <dcterms:modified xsi:type="dcterms:W3CDTF">2012-05-23T18:03:05Z</dcterms:modified>
</cp:coreProperties>
</file>