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70" r:id="rId3"/>
    <p:sldId id="266" r:id="rId4"/>
    <p:sldId id="273" r:id="rId5"/>
    <p:sldId id="274" r:id="rId6"/>
    <p:sldId id="275" r:id="rId7"/>
    <p:sldId id="271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NÁZEV:VY_32_INOVACE_08: </a:t>
          </a:r>
          <a:r>
            <a:rPr lang="cs-CZ" sz="2000" dirty="0" smtClean="0"/>
            <a:t>Verb </a:t>
          </a:r>
          <a:r>
            <a:rPr lang="cs-CZ" sz="2000" dirty="0" err="1" smtClean="0"/>
            <a:t>tenses</a:t>
          </a:r>
          <a:r>
            <a:rPr lang="cs-CZ" sz="2000" dirty="0" smtClean="0"/>
            <a:t>, 8.roč.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smtClean="0"/>
            <a:t>Past tense - </a:t>
          </a:r>
          <a:r>
            <a:rPr lang="cs-CZ" sz="2000" b="1" dirty="0" err="1" smtClean="0"/>
            <a:t>revision</a:t>
          </a:r>
          <a:r>
            <a:rPr lang="cs-CZ" sz="2000" b="1" dirty="0" smtClean="0"/>
            <a:t> 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243E74A-C311-414E-BF68-5C9750CA49E5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7F0B233-4DD5-43C3-93E1-E8C0AC22F6ED}" type="presOf" srcId="{D8197B8C-B260-4A16-BDF4-0947B075E274}" destId="{25B08C86-7E15-44DC-BE7F-FFB55DD49D12}" srcOrd="0" destOrd="0" presId="urn:microsoft.com/office/officeart/2005/8/layout/target3"/>
    <dgm:cxn modelId="{5C83CE78-B6A9-4A6B-AFD6-6922FA3115E3}" type="presOf" srcId="{4C35D32F-0EAB-4CD7-82EE-45574DC2A586}" destId="{8BEBB6EC-1DAA-4CAC-8A25-BC0FCBD5DBD5}" srcOrd="0" destOrd="0" presId="urn:microsoft.com/office/officeart/2005/8/layout/target3"/>
    <dgm:cxn modelId="{13EF3A0C-1626-4C06-87EA-996042D0AF6E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60C6990-AA8D-4AD3-8977-350AEDED63D5}" type="presOf" srcId="{4C35D32F-0EAB-4CD7-82EE-45574DC2A586}" destId="{890E4F0B-2866-4A3F-A3C7-2A14B1797930}" srcOrd="1" destOrd="0" presId="urn:microsoft.com/office/officeart/2005/8/layout/target3"/>
    <dgm:cxn modelId="{5D3AA32D-1522-4BA0-9ABD-47423BA12EE9}" type="presOf" srcId="{D1D4F407-5343-4D3F-B5B9-D407B03CAEB4}" destId="{AED2198E-93D5-4001-81B4-73124B309672}" srcOrd="1" destOrd="0" presId="urn:microsoft.com/office/officeart/2005/8/layout/target3"/>
    <dgm:cxn modelId="{C8867727-67A5-4B97-A379-EB659EC2B278}" type="presOf" srcId="{B651F6E3-6281-48DB-9319-2AEAFDAE7572}" destId="{619D679B-A015-4ECF-8348-D1034C574F40}" srcOrd="0" destOrd="0" presId="urn:microsoft.com/office/officeart/2005/8/layout/target3"/>
    <dgm:cxn modelId="{EEFF2FE7-BD7B-45B3-A72B-0E863A93EE31}" type="presOf" srcId="{D1B46980-6531-4606-95E6-44980827E919}" destId="{2BE915AB-18AA-4053-B92C-3BFC9ED204BB}" srcOrd="1" destOrd="0" presId="urn:microsoft.com/office/officeart/2005/8/layout/target3"/>
    <dgm:cxn modelId="{E2E284A7-B25A-4CD9-AC23-9CEA7DFEB700}" type="presOf" srcId="{D1B46980-6531-4606-95E6-44980827E919}" destId="{6140AFEC-043D-4C43-A2F9-D0F5331DF3A3}" srcOrd="0" destOrd="0" presId="urn:microsoft.com/office/officeart/2005/8/layout/target3"/>
    <dgm:cxn modelId="{3AE67ACF-A1BD-4B29-AF05-2C9DEC5A4E5F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844F7C4-BDD2-40A1-A6D0-437B2897B26E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43107B5-93E8-4199-B14A-48F15F8C9412}" type="presParOf" srcId="{333A1088-737F-45CB-B68E-254E46348037}" destId="{F5ABB229-8D3B-4694-996A-96F23CF14429}" srcOrd="0" destOrd="0" presId="urn:microsoft.com/office/officeart/2005/8/layout/target3"/>
    <dgm:cxn modelId="{A475FF51-19BF-4AD1-A878-9F820D62F93F}" type="presParOf" srcId="{333A1088-737F-45CB-B68E-254E46348037}" destId="{F41139FD-01EE-4571-8B17-4FB00FC51163}" srcOrd="1" destOrd="0" presId="urn:microsoft.com/office/officeart/2005/8/layout/target3"/>
    <dgm:cxn modelId="{E4E2C6BA-12A5-4C98-A316-5795A74593C2}" type="presParOf" srcId="{333A1088-737F-45CB-B68E-254E46348037}" destId="{D005CE8C-CC26-4C3E-AC11-E15060ECD759}" srcOrd="2" destOrd="0" presId="urn:microsoft.com/office/officeart/2005/8/layout/target3"/>
    <dgm:cxn modelId="{82D0377C-A5B0-4B35-BF63-062D644F80D7}" type="presParOf" srcId="{333A1088-737F-45CB-B68E-254E46348037}" destId="{2C702D82-9B77-49B7-9568-BB8EB47C3372}" srcOrd="3" destOrd="0" presId="urn:microsoft.com/office/officeart/2005/8/layout/target3"/>
    <dgm:cxn modelId="{A470C4EF-69F1-4C0F-9B67-24C06DFE6D23}" type="presParOf" srcId="{333A1088-737F-45CB-B68E-254E46348037}" destId="{A52A0455-90FF-4808-ABD0-F02540D31D5A}" srcOrd="4" destOrd="0" presId="urn:microsoft.com/office/officeart/2005/8/layout/target3"/>
    <dgm:cxn modelId="{A9AA6817-8EEA-4C52-9214-A7F0C0AF8946}" type="presParOf" srcId="{333A1088-737F-45CB-B68E-254E46348037}" destId="{6140AFEC-043D-4C43-A2F9-D0F5331DF3A3}" srcOrd="5" destOrd="0" presId="urn:microsoft.com/office/officeart/2005/8/layout/target3"/>
    <dgm:cxn modelId="{8A928997-003C-47BA-B786-45DB386C08F8}" type="presParOf" srcId="{333A1088-737F-45CB-B68E-254E46348037}" destId="{9358AC05-5D7D-4327-9F80-1AD486AEA664}" srcOrd="6" destOrd="0" presId="urn:microsoft.com/office/officeart/2005/8/layout/target3"/>
    <dgm:cxn modelId="{B00C4B36-B89E-4130-9766-685A8353CDF2}" type="presParOf" srcId="{333A1088-737F-45CB-B68E-254E46348037}" destId="{313FC574-E1CD-4FB4-B054-0B805CE0447D}" srcOrd="7" destOrd="0" presId="urn:microsoft.com/office/officeart/2005/8/layout/target3"/>
    <dgm:cxn modelId="{F3EDE40D-978C-4BBF-901C-2AD609E6C8E1}" type="presParOf" srcId="{333A1088-737F-45CB-B68E-254E46348037}" destId="{619D679B-A015-4ECF-8348-D1034C574F40}" srcOrd="8" destOrd="0" presId="urn:microsoft.com/office/officeart/2005/8/layout/target3"/>
    <dgm:cxn modelId="{68464F25-9740-4FC8-A527-23686FF71AEC}" type="presParOf" srcId="{333A1088-737F-45CB-B68E-254E46348037}" destId="{322283A8-4A27-4CDA-BAE3-F381106A9174}" srcOrd="9" destOrd="0" presId="urn:microsoft.com/office/officeart/2005/8/layout/target3"/>
    <dgm:cxn modelId="{5A753DA7-2975-42BA-B593-70D058FE6301}" type="presParOf" srcId="{333A1088-737F-45CB-B68E-254E46348037}" destId="{FFC9F71D-1B4F-4AD9-A4A6-86ADEFC8AF5C}" srcOrd="10" destOrd="0" presId="urn:microsoft.com/office/officeart/2005/8/layout/target3"/>
    <dgm:cxn modelId="{FA0B54F7-E577-4EED-AF74-08D4BDAEAD1E}" type="presParOf" srcId="{333A1088-737F-45CB-B68E-254E46348037}" destId="{25B08C86-7E15-44DC-BE7F-FFB55DD49D12}" srcOrd="11" destOrd="0" presId="urn:microsoft.com/office/officeart/2005/8/layout/target3"/>
    <dgm:cxn modelId="{1C34555C-055A-4D52-A22B-FDBCB5AAC5C1}" type="presParOf" srcId="{333A1088-737F-45CB-B68E-254E46348037}" destId="{76644BE8-9D7C-4C09-B250-3D10AF48CBB7}" srcOrd="12" destOrd="0" presId="urn:microsoft.com/office/officeart/2005/8/layout/target3"/>
    <dgm:cxn modelId="{067EF687-4F26-4AA1-9AC1-CD893E0E9095}" type="presParOf" srcId="{333A1088-737F-45CB-B68E-254E46348037}" destId="{EE85B701-7295-41C0-BA7A-34D3756A2AE6}" srcOrd="13" destOrd="0" presId="urn:microsoft.com/office/officeart/2005/8/layout/target3"/>
    <dgm:cxn modelId="{1F3FDECE-1111-44CA-ADD5-05CF9AE43EE7}" type="presParOf" srcId="{333A1088-737F-45CB-B68E-254E46348037}" destId="{8BEBB6EC-1DAA-4CAC-8A25-BC0FCBD5DBD5}" srcOrd="14" destOrd="0" presId="urn:microsoft.com/office/officeart/2005/8/layout/target3"/>
    <dgm:cxn modelId="{575A6332-7E72-4AF2-9474-FA33BF29F3CF}" type="presParOf" srcId="{333A1088-737F-45CB-B68E-254E46348037}" destId="{AED2198E-93D5-4001-81B4-73124B309672}" srcOrd="15" destOrd="0" presId="urn:microsoft.com/office/officeart/2005/8/layout/target3"/>
    <dgm:cxn modelId="{0AEAD280-2B8A-4003-8F02-C7857ACDBF46}" type="presParOf" srcId="{333A1088-737F-45CB-B68E-254E46348037}" destId="{2BE915AB-18AA-4053-B92C-3BFC9ED204BB}" srcOrd="16" destOrd="0" presId="urn:microsoft.com/office/officeart/2005/8/layout/target3"/>
    <dgm:cxn modelId="{DA3CCB2A-360E-459C-A9C0-81D0CF433E13}" type="presParOf" srcId="{333A1088-737F-45CB-B68E-254E46348037}" destId="{6BB5E863-4638-4E1D-BFDE-399D028AC4ED}" srcOrd="17" destOrd="0" presId="urn:microsoft.com/office/officeart/2005/8/layout/target3"/>
    <dgm:cxn modelId="{7D24F046-CC0A-462A-8FFB-CA50381151FB}" type="presParOf" srcId="{333A1088-737F-45CB-B68E-254E46348037}" destId="{5A5FFA88-C948-4069-8E93-59FA12366E83}" srcOrd="18" destOrd="0" presId="urn:microsoft.com/office/officeart/2005/8/layout/target3"/>
    <dgm:cxn modelId="{365F609F-DE17-43F2-ACB2-AEBC5F34501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NÁZEV:VY_32_INOVACE_08: </a:t>
          </a:r>
          <a:r>
            <a:rPr lang="cs-CZ" sz="2000" kern="1200" dirty="0" smtClean="0"/>
            <a:t>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8.roč.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smtClean="0"/>
            <a:t>Past tense - </a:t>
          </a:r>
          <a:r>
            <a:rPr lang="cs-CZ" sz="2000" b="1" kern="1200" dirty="0" err="1" smtClean="0"/>
            <a:t>revision</a:t>
          </a:r>
          <a:r>
            <a:rPr lang="cs-CZ" sz="2000" b="1" kern="1200" dirty="0" smtClean="0"/>
            <a:t> 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69F3C-E5D1-455F-9DAE-DABD177CC788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037AF-837C-43B2-8713-8783A6A7F7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449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05F0F-058F-4B1E-B921-682CC8403685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7FE6B-6E40-4BA2-BDE8-A6D260CC53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26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59EBD-6F5C-4C81-AAF1-CF8007EF24B2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86CD-A1E7-472C-B677-69534FE13D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484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A6D53-8023-4318-9DE5-79D79C5717F1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8CD7D-E1C4-40C5-9E41-85CF3F11B3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6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BFF3E-BD91-41CF-8512-413B62B39757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52F41-B06A-4117-94BE-86250FD747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11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90B7C-4B63-4666-8C02-CA91A90CB596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F41E4-CDE8-4ECD-B170-DA43DF2051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05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888F8-6791-4119-A9F0-32D6447F74EE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CA63E-FDE2-4742-B8A3-DDEE8A466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532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F720D-E62A-40BA-B4FD-DF8997D4436D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E3858-FB73-4A42-9411-9426EB1CA8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540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4FEF7-BA1C-49F6-A3FF-F46778E229C5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F7142-33C1-4775-84BB-DBA013F596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671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B9562-97E1-40FC-9090-F06A9C9506BE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FF2-5005-433F-8959-D552B0254D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816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C65C2-12B1-4ACC-B2CD-694C4501C6BB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4DB6E-821A-4D7B-9E5A-C750CD2EF3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104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662CA7-1FFF-4151-BA9A-F41F8661EA22}" type="datetimeFigureOut">
              <a:rPr lang="cs-CZ"/>
              <a:pPr>
                <a:defRPr/>
              </a:pPr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48F599-6D81-43B5-9F65-D207479CE1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5202830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229600" cy="4320480"/>
          </a:xfrm>
        </p:spPr>
        <p:txBody>
          <a:bodyPr/>
          <a:lstStyle/>
          <a:p>
            <a:pPr marL="566928" indent="-457200"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dirty="0" smtClean="0"/>
              <a:t>Materiál </a:t>
            </a:r>
            <a:r>
              <a:rPr lang="cs-CZ" dirty="0" smtClean="0"/>
              <a:t>slouží jako pomůcka při </a:t>
            </a:r>
            <a:r>
              <a:rPr lang="cs-CZ" dirty="0" smtClean="0"/>
              <a:t>procvičování slovesných </a:t>
            </a:r>
            <a:r>
              <a:rPr lang="cs-CZ" dirty="0" smtClean="0"/>
              <a:t>časů</a:t>
            </a:r>
            <a:r>
              <a:rPr lang="cs-CZ" dirty="0" smtClean="0"/>
              <a:t>.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3. </a:t>
            </a:r>
            <a:r>
              <a:rPr lang="cs-CZ" smtClean="0"/>
              <a:t>strana </a:t>
            </a:r>
            <a:r>
              <a:rPr lang="cs-CZ" dirty="0" smtClean="0"/>
              <a:t>prezentace slouží k připomenutí pořadí slov ve větě</a:t>
            </a:r>
            <a:endParaRPr lang="cs-CZ" dirty="0" smtClean="0"/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 Žáci </a:t>
            </a:r>
            <a:r>
              <a:rPr lang="cs-CZ" dirty="0" smtClean="0"/>
              <a:t>tvoří věty podle obrázků ve správném minulém prostém čase</a:t>
            </a:r>
            <a:r>
              <a:rPr lang="cs-CZ" dirty="0" smtClean="0"/>
              <a:t> </a:t>
            </a:r>
            <a:r>
              <a:rPr lang="cs-CZ" dirty="0" smtClean="0"/>
              <a:t>písemně do </a:t>
            </a:r>
            <a:r>
              <a:rPr lang="cs-CZ" dirty="0" smtClean="0"/>
              <a:t>sešitu </a:t>
            </a:r>
            <a:endParaRPr lang="cs-CZ" dirty="0" smtClean="0"/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6. strana prezentace slouží jako kontrola </a:t>
            </a:r>
            <a:endParaRPr lang="cs-CZ" dirty="0" smtClean="0"/>
          </a:p>
          <a:p>
            <a:pPr marL="109728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818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17638" y="404813"/>
            <a:ext cx="6121400" cy="17732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err="1" smtClean="0"/>
              <a:t>Order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of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words</a:t>
            </a:r>
            <a:r>
              <a:rPr lang="cs-CZ" sz="6000" b="1" dirty="0" smtClean="0"/>
              <a:t>-past tense</a:t>
            </a:r>
            <a:br>
              <a:rPr lang="cs-CZ" sz="6000" b="1" dirty="0" smtClean="0"/>
            </a:b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916113"/>
            <a:ext cx="8229600" cy="43211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4000" b="1" dirty="0" err="1" smtClean="0">
                <a:solidFill>
                  <a:schemeClr val="accent1">
                    <a:lumMod val="50000"/>
                  </a:schemeClr>
                </a:solidFill>
              </a:rPr>
              <a:t>Affirmative</a:t>
            </a:r>
            <a:endParaRPr lang="cs-CZ" sz="4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4000" b="1" dirty="0" err="1" smtClean="0">
                <a:solidFill>
                  <a:schemeClr val="accent1">
                    <a:lumMod val="50000"/>
                  </a:schemeClr>
                </a:solidFill>
              </a:rPr>
              <a:t>Question</a:t>
            </a:r>
            <a:endParaRPr lang="cs-CZ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4213" y="2781300"/>
            <a:ext cx="2016125" cy="935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bg1"/>
                </a:solidFill>
              </a:rPr>
              <a:t>SUBJECT</a:t>
            </a:r>
          </a:p>
        </p:txBody>
      </p:sp>
      <p:sp>
        <p:nvSpPr>
          <p:cNvPr id="6" name="Obdélník 5"/>
          <p:cNvSpPr/>
          <p:nvPr/>
        </p:nvSpPr>
        <p:spPr>
          <a:xfrm>
            <a:off x="3059113" y="2781300"/>
            <a:ext cx="2808287" cy="935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rgbClr val="0D0D0D"/>
                </a:solidFill>
                <a:latin typeface="Arial" charset="0"/>
              </a:rPr>
              <a:t>VERB in past </a:t>
            </a:r>
            <a:r>
              <a:rPr lang="cs-CZ" sz="3200" b="1" dirty="0" err="1">
                <a:solidFill>
                  <a:srgbClr val="0D0D0D"/>
                </a:solidFill>
                <a:latin typeface="Arial" charset="0"/>
              </a:rPr>
              <a:t>form</a:t>
            </a:r>
            <a:endParaRPr lang="cs-CZ" sz="3200" b="1" dirty="0">
              <a:solidFill>
                <a:srgbClr val="0D0D0D"/>
              </a:solidFill>
              <a:latin typeface="Arial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02363" y="2781300"/>
            <a:ext cx="2303462" cy="935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OTHERS</a:t>
            </a:r>
          </a:p>
        </p:txBody>
      </p:sp>
      <p:sp>
        <p:nvSpPr>
          <p:cNvPr id="8" name="Obdélník 7"/>
          <p:cNvSpPr/>
          <p:nvPr/>
        </p:nvSpPr>
        <p:spPr>
          <a:xfrm>
            <a:off x="395288" y="4868863"/>
            <a:ext cx="1944687" cy="936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>
                <a:solidFill>
                  <a:srgbClr val="0D0D0D"/>
                </a:solidFill>
                <a:latin typeface="Arial" charset="0"/>
              </a:rPr>
              <a:t>DID</a:t>
            </a:r>
          </a:p>
        </p:txBody>
      </p:sp>
      <p:sp>
        <p:nvSpPr>
          <p:cNvPr id="9" name="Obdélník 8"/>
          <p:cNvSpPr/>
          <p:nvPr/>
        </p:nvSpPr>
        <p:spPr>
          <a:xfrm>
            <a:off x="2462213" y="4881563"/>
            <a:ext cx="2016125" cy="9350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SUBJECT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675188" y="4881563"/>
            <a:ext cx="1858962" cy="9350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rgbClr val="0D0D0D"/>
                </a:solidFill>
                <a:latin typeface="Arial" charset="0"/>
              </a:rPr>
              <a:t>VERB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811963" y="4868863"/>
            <a:ext cx="2052637" cy="9286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OTHERS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cs-CZ" b="1" dirty="0" smtClean="0"/>
              <a:t>Make </a:t>
            </a:r>
            <a:r>
              <a:rPr lang="cs-CZ" b="1" dirty="0" err="1" smtClean="0"/>
              <a:t>sentences</a:t>
            </a:r>
            <a:r>
              <a:rPr lang="cs-CZ" b="1" dirty="0" smtClean="0"/>
              <a:t> in past </a:t>
            </a:r>
            <a:r>
              <a:rPr lang="cs-CZ" b="1" dirty="0" err="1" smtClean="0"/>
              <a:t>simple</a:t>
            </a:r>
            <a:endParaRPr lang="cs-CZ" b="1" dirty="0"/>
          </a:p>
        </p:txBody>
      </p:sp>
      <p:pic>
        <p:nvPicPr>
          <p:cNvPr id="1026" name="Picture 2" descr="C:\Users\08FQ\AppData\Local\Microsoft\Windows\Temporary Internet Files\Content.IE5\VCH9GGW3\MP900422462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35226"/>
            <a:ext cx="2016224" cy="278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FQ\AppData\Local\Microsoft\Windows\Temporary Internet Files\Content.IE5\50TJ1TQB\MP9004019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37855"/>
            <a:ext cx="316421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FQ\AppData\Local\Microsoft\Windows\Temporary Internet Files\Content.IE5\50TJ1TQB\MP90042760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554613"/>
            <a:ext cx="2736304" cy="276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67544" y="4005064"/>
            <a:ext cx="3024336" cy="9495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 </a:t>
            </a:r>
            <a:r>
              <a:rPr lang="cs-CZ" sz="2400" b="1" dirty="0" err="1" smtClean="0">
                <a:solidFill>
                  <a:schemeClr val="tx1"/>
                </a:solidFill>
              </a:rPr>
              <a:t>meet</a:t>
            </a:r>
            <a:r>
              <a:rPr lang="cs-CZ" sz="2400" b="1" dirty="0" smtClean="0">
                <a:solidFill>
                  <a:schemeClr val="tx1"/>
                </a:solidFill>
              </a:rPr>
              <a:t> Susan last </a:t>
            </a:r>
            <a:r>
              <a:rPr lang="cs-CZ" sz="2400" b="1" dirty="0" err="1" smtClean="0">
                <a:solidFill>
                  <a:schemeClr val="tx1"/>
                </a:solidFill>
              </a:rPr>
              <a:t>week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75856" y="1484784"/>
            <a:ext cx="2376264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2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walk</a:t>
            </a:r>
            <a:r>
              <a:rPr lang="cs-CZ" sz="2400" b="1" dirty="0" smtClean="0">
                <a:solidFill>
                  <a:schemeClr val="tx1"/>
                </a:solidFill>
              </a:rPr>
              <a:t> on </a:t>
            </a:r>
            <a:r>
              <a:rPr lang="cs-CZ" sz="2400" b="1" dirty="0" err="1" smtClean="0">
                <a:solidFill>
                  <a:schemeClr val="tx1"/>
                </a:solidFill>
              </a:rPr>
              <a:t>the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seaside</a:t>
            </a:r>
            <a:r>
              <a:rPr lang="cs-CZ" sz="2400" b="1" dirty="0" smtClean="0">
                <a:solidFill>
                  <a:schemeClr val="tx1"/>
                </a:solidFill>
              </a:rPr>
              <a:t> in </a:t>
            </a:r>
            <a:r>
              <a:rPr lang="cs-CZ" sz="2400" b="1" dirty="0" err="1" smtClean="0">
                <a:solidFill>
                  <a:schemeClr val="tx1"/>
                </a:solidFill>
              </a:rPr>
              <a:t>the</a:t>
            </a:r>
            <a:r>
              <a:rPr lang="cs-CZ" sz="2400" b="1" dirty="0" smtClean="0">
                <a:solidFill>
                  <a:schemeClr val="tx1"/>
                </a:solidFill>
              </a:rPr>
              <a:t>  </a:t>
            </a:r>
            <a:r>
              <a:rPr lang="cs-CZ" sz="2400" b="1" dirty="0" err="1" smtClean="0">
                <a:solidFill>
                  <a:schemeClr val="tx1"/>
                </a:solidFill>
              </a:rPr>
              <a:t>evening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372200" y="4797152"/>
            <a:ext cx="266429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>
                <a:solidFill>
                  <a:schemeClr val="tx1"/>
                </a:solidFill>
              </a:rPr>
              <a:t>k</a:t>
            </a:r>
            <a:r>
              <a:rPr lang="cs-CZ" sz="2400" b="1" dirty="0" err="1" smtClean="0">
                <a:solidFill>
                  <a:schemeClr val="tx1"/>
                </a:solidFill>
              </a:rPr>
              <a:t>eep</a:t>
            </a:r>
            <a:r>
              <a:rPr lang="cs-CZ" sz="2400" b="1" dirty="0" smtClean="0">
                <a:solidFill>
                  <a:schemeClr val="tx1"/>
                </a:solidFill>
              </a:rPr>
              <a:t> a </a:t>
            </a:r>
            <a:r>
              <a:rPr lang="cs-CZ" sz="2400" b="1" dirty="0" err="1" smtClean="0">
                <a:solidFill>
                  <a:schemeClr val="tx1"/>
                </a:solidFill>
              </a:rPr>
              <a:t>hamster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two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years</a:t>
            </a:r>
            <a:r>
              <a:rPr lang="cs-CZ" sz="2400" b="1" dirty="0" smtClean="0">
                <a:solidFill>
                  <a:schemeClr val="tx1"/>
                </a:solidFill>
              </a:rPr>
              <a:t> ago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60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b="1" dirty="0" smtClean="0"/>
              <a:t>Make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r>
              <a:rPr lang="cs-CZ" b="1" dirty="0" smtClean="0"/>
              <a:t> in past </a:t>
            </a:r>
            <a:r>
              <a:rPr lang="cs-CZ" b="1" dirty="0" err="1" smtClean="0"/>
              <a:t>simple</a:t>
            </a:r>
            <a:endParaRPr lang="cs-CZ" b="1" dirty="0"/>
          </a:p>
        </p:txBody>
      </p:sp>
      <p:pic>
        <p:nvPicPr>
          <p:cNvPr id="2050" name="Picture 2" descr="C:\Users\08FQ\AppData\Local\Microsoft\Windows\Temporary Internet Files\Content.IE5\YHXV97WB\MP9004317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20343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FQ\AppData\Local\Microsoft\Windows\Temporary Internet Files\Content.IE5\VCH9GGW3\MP900313991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20343"/>
            <a:ext cx="2349401" cy="23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FQ\AppData\Local\Microsoft\Windows\Temporary Internet Files\Content.IE5\50TJ1TQB\MP90042523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133" y="1052736"/>
            <a:ext cx="332370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61508" y="3885755"/>
            <a:ext cx="25102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 </a:t>
            </a:r>
            <a:r>
              <a:rPr lang="cs-CZ" sz="2400" b="1" dirty="0" err="1" smtClean="0">
                <a:solidFill>
                  <a:schemeClr val="tx1"/>
                </a:solidFill>
              </a:rPr>
              <a:t>win</a:t>
            </a:r>
            <a:r>
              <a:rPr lang="cs-CZ" sz="2400" b="1" dirty="0" smtClean="0">
                <a:solidFill>
                  <a:schemeClr val="tx1"/>
                </a:solidFill>
              </a:rPr>
              <a:t> a </a:t>
            </a:r>
            <a:r>
              <a:rPr lang="cs-CZ" sz="2400" b="1" dirty="0" err="1" smtClean="0">
                <a:solidFill>
                  <a:schemeClr val="tx1"/>
                </a:solidFill>
              </a:rPr>
              <a:t>gold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medal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yesterday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87824" y="4221088"/>
            <a:ext cx="252028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 </a:t>
            </a:r>
            <a:r>
              <a:rPr lang="cs-CZ" sz="2400" b="1" dirty="0" err="1" smtClean="0">
                <a:solidFill>
                  <a:schemeClr val="tx1"/>
                </a:solidFill>
              </a:rPr>
              <a:t>become</a:t>
            </a:r>
            <a:r>
              <a:rPr lang="cs-CZ" sz="2400" b="1" dirty="0" smtClean="0">
                <a:solidFill>
                  <a:schemeClr val="tx1"/>
                </a:solidFill>
              </a:rPr>
              <a:t> a </a:t>
            </a:r>
            <a:r>
              <a:rPr lang="cs-CZ" sz="2400" b="1" dirty="0" err="1" smtClean="0">
                <a:solidFill>
                  <a:schemeClr val="tx1"/>
                </a:solidFill>
              </a:rPr>
              <a:t>doctor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after</a:t>
            </a:r>
            <a:r>
              <a:rPr lang="cs-CZ" sz="2400" b="1" dirty="0" smtClean="0">
                <a:solidFill>
                  <a:schemeClr val="tx1"/>
                </a:solidFill>
              </a:rPr>
              <a:t> University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40152" y="4437112"/>
            <a:ext cx="2880320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 hurt his </a:t>
            </a:r>
            <a:r>
              <a:rPr lang="cs-CZ" sz="2400" b="1" dirty="0" err="1" smtClean="0">
                <a:solidFill>
                  <a:schemeClr val="tx1"/>
                </a:solidFill>
              </a:rPr>
              <a:t>knee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when</a:t>
            </a:r>
            <a:r>
              <a:rPr lang="cs-CZ" sz="2400" b="1" dirty="0" smtClean="0">
                <a:solidFill>
                  <a:schemeClr val="tx1"/>
                </a:solidFill>
              </a:rPr>
              <a:t> he </a:t>
            </a:r>
            <a:r>
              <a:rPr lang="cs-CZ" sz="2400" b="1" dirty="0" err="1" smtClean="0">
                <a:solidFill>
                  <a:schemeClr val="tx1"/>
                </a:solidFill>
              </a:rPr>
              <a:t>fell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off</a:t>
            </a:r>
            <a:r>
              <a:rPr lang="cs-CZ" sz="2400" b="1" dirty="0" smtClean="0">
                <a:solidFill>
                  <a:schemeClr val="tx1"/>
                </a:solidFill>
              </a:rPr>
              <a:t> a bike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49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cs-CZ" b="1" dirty="0" err="1" smtClean="0"/>
              <a:t>Check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184576"/>
          </a:xfrm>
        </p:spPr>
        <p:txBody>
          <a:bodyPr/>
          <a:lstStyle/>
          <a:p>
            <a:r>
              <a:rPr lang="cs-CZ" sz="3600" b="1" dirty="0" smtClean="0"/>
              <a:t>1 </a:t>
            </a:r>
            <a:r>
              <a:rPr lang="cs-CZ" sz="3600" b="1" dirty="0" err="1" smtClean="0"/>
              <a:t>She</a:t>
            </a:r>
            <a:r>
              <a:rPr lang="cs-CZ" sz="3600" b="1" dirty="0" smtClean="0"/>
              <a:t> met Susan last </a:t>
            </a:r>
            <a:r>
              <a:rPr lang="cs-CZ" sz="3600" b="1" dirty="0" err="1" smtClean="0"/>
              <a:t>week</a:t>
            </a:r>
            <a:r>
              <a:rPr lang="cs-CZ" sz="3600" b="1" dirty="0" smtClean="0"/>
              <a:t>.</a:t>
            </a:r>
          </a:p>
          <a:p>
            <a:r>
              <a:rPr lang="cs-CZ" sz="3600" b="1" dirty="0" smtClean="0"/>
              <a:t>2 </a:t>
            </a:r>
            <a:r>
              <a:rPr lang="cs-CZ" sz="3600" b="1" dirty="0" err="1" smtClean="0"/>
              <a:t>They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walked</a:t>
            </a:r>
            <a:r>
              <a:rPr lang="cs-CZ" sz="3600" b="1" dirty="0" smtClean="0"/>
              <a:t> on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seaside</a:t>
            </a:r>
            <a:r>
              <a:rPr lang="cs-CZ" sz="3600" b="1" dirty="0" smtClean="0"/>
              <a:t> in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evening</a:t>
            </a:r>
            <a:r>
              <a:rPr lang="cs-CZ" sz="3600" b="1" dirty="0" smtClean="0"/>
              <a:t>.</a:t>
            </a:r>
          </a:p>
          <a:p>
            <a:r>
              <a:rPr lang="cs-CZ" sz="3600" b="1" dirty="0" smtClean="0"/>
              <a:t>3 I </a:t>
            </a:r>
            <a:r>
              <a:rPr lang="cs-CZ" sz="3600" b="1" dirty="0" err="1" smtClean="0"/>
              <a:t>kept</a:t>
            </a:r>
            <a:r>
              <a:rPr lang="cs-CZ" sz="3600" b="1" dirty="0" smtClean="0"/>
              <a:t> a </a:t>
            </a:r>
            <a:r>
              <a:rPr lang="cs-CZ" sz="3600" b="1" dirty="0" err="1" smtClean="0"/>
              <a:t>hamster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two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years</a:t>
            </a:r>
            <a:r>
              <a:rPr lang="cs-CZ" sz="3600" b="1" dirty="0" smtClean="0"/>
              <a:t> ago.</a:t>
            </a:r>
          </a:p>
          <a:p>
            <a:r>
              <a:rPr lang="cs-CZ" sz="3600" b="1" dirty="0" smtClean="0"/>
              <a:t>4 He </a:t>
            </a:r>
            <a:r>
              <a:rPr lang="cs-CZ" sz="3600" b="1" dirty="0" err="1" smtClean="0"/>
              <a:t>won</a:t>
            </a:r>
            <a:r>
              <a:rPr lang="cs-CZ" sz="3600" b="1" dirty="0" smtClean="0"/>
              <a:t> a </a:t>
            </a:r>
            <a:r>
              <a:rPr lang="cs-CZ" sz="3600" b="1" dirty="0" err="1" smtClean="0"/>
              <a:t>gold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medal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yesterday</a:t>
            </a:r>
            <a:r>
              <a:rPr lang="cs-CZ" sz="3600" b="1" dirty="0" smtClean="0"/>
              <a:t>.</a:t>
            </a:r>
          </a:p>
          <a:p>
            <a:r>
              <a:rPr lang="cs-CZ" sz="3600" b="1" dirty="0" smtClean="0"/>
              <a:t>5 </a:t>
            </a:r>
            <a:r>
              <a:rPr lang="cs-CZ" sz="3600" b="1" dirty="0" err="1" smtClean="0"/>
              <a:t>She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became</a:t>
            </a:r>
            <a:r>
              <a:rPr lang="cs-CZ" sz="3600" b="1" dirty="0" smtClean="0"/>
              <a:t> a </a:t>
            </a:r>
            <a:r>
              <a:rPr lang="cs-CZ" sz="3600" b="1" dirty="0" err="1" smtClean="0"/>
              <a:t>doctor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after</a:t>
            </a:r>
            <a:r>
              <a:rPr lang="cs-CZ" sz="3600" b="1" dirty="0" smtClean="0"/>
              <a:t> University.</a:t>
            </a:r>
          </a:p>
          <a:p>
            <a:r>
              <a:rPr lang="cs-CZ" sz="3600" b="1" dirty="0" smtClean="0"/>
              <a:t>6 He hurt his </a:t>
            </a:r>
            <a:r>
              <a:rPr lang="cs-CZ" sz="3600" b="1" dirty="0" err="1" smtClean="0"/>
              <a:t>knee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when</a:t>
            </a:r>
            <a:r>
              <a:rPr lang="cs-CZ" sz="3600" b="1" dirty="0" smtClean="0"/>
              <a:t> he </a:t>
            </a:r>
            <a:r>
              <a:rPr lang="cs-CZ" sz="3600" b="1" dirty="0" err="1" smtClean="0"/>
              <a:t>fell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off</a:t>
            </a:r>
            <a:r>
              <a:rPr lang="cs-CZ" sz="3600" b="1" dirty="0" smtClean="0"/>
              <a:t> his bike.</a:t>
            </a:r>
          </a:p>
          <a:p>
            <a:endParaRPr lang="cs-CZ" sz="3600" b="1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332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744416"/>
          </a:xfrm>
        </p:spPr>
        <p:txBody>
          <a:bodyPr/>
          <a:lstStyle/>
          <a:p>
            <a:r>
              <a:rPr lang="cs-CZ" dirty="0" smtClean="0"/>
              <a:t>Celý materiál byl vytvořen autorem dne 20.11.2011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Obrázky byly použity </a:t>
            </a:r>
            <a:r>
              <a:rPr lang="cs-CZ" dirty="0"/>
              <a:t>z otevřené galérie</a:t>
            </a:r>
          </a:p>
          <a:p>
            <a:pPr marL="0" indent="0">
              <a:buNone/>
            </a:pPr>
            <a:r>
              <a:rPr lang="cs-CZ" dirty="0"/>
              <a:t>    Office.microsoft.com dne </a:t>
            </a:r>
            <a:r>
              <a:rPr lang="cs-CZ" dirty="0" smtClean="0"/>
              <a:t>20.11.2011.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291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363</TotalTime>
  <Words>227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Order of the words-past tense </vt:lpstr>
      <vt:lpstr>Make sentences in past simple</vt:lpstr>
      <vt:lpstr>Make the sentences in past simple</vt:lpstr>
      <vt:lpstr>Check your sentences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94</cp:revision>
  <dcterms:created xsi:type="dcterms:W3CDTF">2011-09-10T16:31:29Z</dcterms:created>
  <dcterms:modified xsi:type="dcterms:W3CDTF">2012-06-06T21:04:19Z</dcterms:modified>
</cp:coreProperties>
</file>