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4" r:id="rId5"/>
    <p:sldId id="269" r:id="rId6"/>
    <p:sldId id="27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NÁZEV:VY_32_INOVACE_12: 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Future</a:t>
          </a:r>
          <a:r>
            <a:rPr lang="cs-CZ" sz="2000" b="1" dirty="0" smtClean="0"/>
            <a:t> </a:t>
          </a:r>
          <a:r>
            <a:rPr lang="cs-CZ" sz="2000" b="1" dirty="0" err="1" smtClean="0"/>
            <a:t>with</a:t>
          </a:r>
          <a:r>
            <a:rPr lang="cs-CZ" sz="2000" b="1" dirty="0" smtClean="0"/>
            <a:t> </a:t>
          </a:r>
          <a:r>
            <a:rPr lang="cs-CZ" sz="2000" b="1" dirty="0" err="1" smtClean="0"/>
            <a:t>going</a:t>
          </a:r>
          <a:r>
            <a:rPr lang="cs-CZ" sz="2000" b="1" dirty="0" smtClean="0"/>
            <a:t> to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NÁZEV:VY_32_INOVACE_12: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Future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with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going</a:t>
          </a:r>
          <a:r>
            <a:rPr lang="cs-CZ" sz="2000" b="1" kern="1200" dirty="0" smtClean="0"/>
            <a:t> to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642272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smtClean="0"/>
          </a:p>
          <a:p>
            <a:pPr marL="109728" indent="0">
              <a:buNone/>
            </a:pPr>
            <a:r>
              <a:rPr lang="cs-CZ" smtClean="0"/>
              <a:t> </a:t>
            </a:r>
            <a:r>
              <a:rPr lang="cs-CZ" dirty="0" smtClean="0"/>
              <a:t>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budoucího času s „</a:t>
            </a:r>
            <a:r>
              <a:rPr lang="cs-CZ" dirty="0" err="1" smtClean="0"/>
              <a:t>going</a:t>
            </a:r>
            <a:r>
              <a:rPr lang="cs-CZ" dirty="0" smtClean="0"/>
              <a:t> to“.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3.,4. strana slouží k připomenutí pořadí slov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ve větě.</a:t>
            </a:r>
          </a:p>
          <a:p>
            <a:pPr marL="109728" indent="0">
              <a:buNone/>
            </a:pPr>
            <a:r>
              <a:rPr lang="cs-CZ" dirty="0" smtClean="0"/>
              <a:t> Žáci doplňují věty na IWB, poté si</a:t>
            </a:r>
          </a:p>
          <a:p>
            <a:pPr marL="109728" indent="0">
              <a:buNone/>
            </a:pPr>
            <a:r>
              <a:rPr lang="cs-CZ" dirty="0" smtClean="0"/>
              <a:t> překlad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9"/>
            <a:ext cx="1440160" cy="15841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We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260649"/>
            <a:ext cx="1440160" cy="15841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are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260649"/>
            <a:ext cx="1728192" cy="15841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g</a:t>
            </a:r>
            <a:r>
              <a:rPr lang="cs-CZ" sz="3600" b="1" dirty="0" err="1" smtClean="0">
                <a:solidFill>
                  <a:schemeClr val="bg1"/>
                </a:solidFill>
              </a:rPr>
              <a:t>oing</a:t>
            </a:r>
            <a:r>
              <a:rPr lang="cs-CZ" sz="3600" b="1" dirty="0" smtClean="0">
                <a:solidFill>
                  <a:schemeClr val="bg1"/>
                </a:solidFill>
              </a:rPr>
              <a:t> to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260649"/>
            <a:ext cx="1656184" cy="15841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fly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020272" y="254968"/>
            <a:ext cx="1728192" cy="15841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b</a:t>
            </a:r>
            <a:r>
              <a:rPr lang="cs-CZ" sz="3200" b="1" dirty="0" smtClean="0">
                <a:solidFill>
                  <a:schemeClr val="bg1"/>
                </a:solidFill>
              </a:rPr>
              <a:t>y plane </a:t>
            </a:r>
            <a:r>
              <a:rPr lang="cs-CZ" sz="3200" b="1" dirty="0" smtClean="0">
                <a:solidFill>
                  <a:schemeClr val="bg1"/>
                </a:solidFill>
              </a:rPr>
              <a:t>on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holidays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8FQ\AppData\Local\Microsoft\Windows\Temporary Internet Files\Content.IE5\AM1I8PN9\MP9004000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04367"/>
            <a:ext cx="5585730" cy="408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46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words-future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going</a:t>
            </a:r>
            <a:r>
              <a:rPr lang="cs-CZ" sz="6000" b="1" dirty="0" smtClean="0"/>
              <a:t> to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Question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656184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2774001"/>
            <a:ext cx="1274529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17834" y="2767163"/>
            <a:ext cx="160223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97210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63939" y="4850610"/>
            <a:ext cx="1667901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4850998"/>
            <a:ext cx="1859098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GOING TO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36305" y="4826024"/>
            <a:ext cx="1413112" cy="96069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VERB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2767163"/>
            <a:ext cx="1413112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76256" y="2780928"/>
            <a:ext cx="2160240" cy="93610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67747" y="4812557"/>
            <a:ext cx="2160240" cy="91755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  Jessica ……………………................ </a:t>
            </a:r>
            <a:r>
              <a:rPr lang="cs-CZ" b="1" dirty="0"/>
              <a:t>s</a:t>
            </a:r>
            <a:r>
              <a:rPr lang="cs-CZ" b="1" dirty="0" smtClean="0"/>
              <a:t>hopping on </a:t>
            </a:r>
            <a:r>
              <a:rPr lang="cs-CZ" b="1" dirty="0" err="1" smtClean="0"/>
              <a:t>Saturday</a:t>
            </a:r>
            <a:r>
              <a:rPr lang="cs-CZ" b="1" dirty="0" smtClean="0"/>
              <a:t>. ( go) </a:t>
            </a: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  </a:t>
            </a:r>
            <a:r>
              <a:rPr lang="cs-CZ" b="1" dirty="0" err="1" smtClean="0"/>
              <a:t>We</a:t>
            </a:r>
            <a:r>
              <a:rPr lang="cs-CZ" b="1" dirty="0" smtClean="0"/>
              <a:t>……………………………….. </a:t>
            </a:r>
            <a:r>
              <a:rPr lang="cs-CZ" b="1" dirty="0" err="1"/>
              <a:t>s</a:t>
            </a:r>
            <a:r>
              <a:rPr lang="cs-CZ" b="1" dirty="0" err="1" smtClean="0"/>
              <a:t>kiing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Winter </a:t>
            </a:r>
            <a:r>
              <a:rPr lang="cs-CZ" b="1" dirty="0" err="1" smtClean="0"/>
              <a:t>holidays</a:t>
            </a:r>
            <a:r>
              <a:rPr lang="cs-CZ" b="1" dirty="0" smtClean="0"/>
              <a:t>. ( go)</a:t>
            </a:r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3  </a:t>
            </a:r>
            <a:r>
              <a:rPr lang="cs-CZ" b="1" dirty="0" err="1" smtClean="0"/>
              <a:t>Mickey</a:t>
            </a:r>
            <a:r>
              <a:rPr lang="cs-CZ" b="1" dirty="0" smtClean="0"/>
              <a:t>  ………………………………his </a:t>
            </a:r>
            <a:r>
              <a:rPr lang="cs-CZ" b="1" dirty="0" err="1" smtClean="0"/>
              <a:t>rabbit</a:t>
            </a:r>
            <a:r>
              <a:rPr lang="cs-CZ" b="1" dirty="0" smtClean="0"/>
              <a:t> in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hour</a:t>
            </a:r>
            <a:r>
              <a:rPr lang="cs-CZ" b="1" dirty="0" smtClean="0"/>
              <a:t>. (</a:t>
            </a:r>
            <a:r>
              <a:rPr lang="cs-CZ" b="1" dirty="0" err="1" smtClean="0"/>
              <a:t>feed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31740" y="1988840"/>
            <a:ext cx="4104456" cy="53806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r>
              <a:rPr lang="cs-CZ" sz="3200" b="1" dirty="0" smtClean="0">
                <a:solidFill>
                  <a:schemeClr val="bg1"/>
                </a:solidFill>
              </a:rPr>
              <a:t> 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3574116"/>
            <a:ext cx="4104456" cy="57606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a</a:t>
            </a:r>
            <a:r>
              <a:rPr lang="cs-CZ" sz="3200" b="1" dirty="0" smtClean="0">
                <a:solidFill>
                  <a:schemeClr val="bg1"/>
                </a:solidFill>
              </a:rPr>
              <a:t>re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31740" y="5338095"/>
            <a:ext cx="3888432" cy="5426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feed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151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688632"/>
          </a:xfrm>
        </p:spPr>
        <p:txBody>
          <a:bodyPr/>
          <a:lstStyle/>
          <a:p>
            <a:pPr marL="514350" indent="-514350">
              <a:buAutoNum type="arabicPlain" startAt="4"/>
            </a:pPr>
            <a:r>
              <a:rPr lang="cs-CZ" b="1" dirty="0" smtClean="0"/>
              <a:t>I ……………………................  </a:t>
            </a:r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pizzza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lunch.</a:t>
            </a:r>
          </a:p>
          <a:p>
            <a:pPr marL="0" indent="0">
              <a:buNone/>
            </a:pPr>
            <a:r>
              <a:rPr lang="cs-CZ" b="1" dirty="0" smtClean="0"/>
              <a:t> ( </a:t>
            </a:r>
            <a:r>
              <a:rPr lang="cs-CZ" b="1" dirty="0" err="1" smtClean="0"/>
              <a:t>have</a:t>
            </a:r>
            <a:r>
              <a:rPr lang="cs-CZ" b="1" dirty="0" smtClean="0"/>
              <a:t>) </a:t>
            </a:r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/>
              <a:t>5</a:t>
            </a:r>
            <a:r>
              <a:rPr lang="cs-CZ" b="1" dirty="0" smtClean="0"/>
              <a:t> Paul……………………………….. his </a:t>
            </a:r>
            <a:r>
              <a:rPr lang="cs-CZ" b="1" dirty="0" err="1" smtClean="0"/>
              <a:t>friend</a:t>
            </a:r>
            <a:r>
              <a:rPr lang="cs-CZ" b="1" dirty="0" smtClean="0"/>
              <a:t>. ( </a:t>
            </a:r>
            <a:r>
              <a:rPr lang="cs-CZ" b="1" dirty="0" err="1" smtClean="0"/>
              <a:t>call</a:t>
            </a:r>
            <a:r>
              <a:rPr lang="cs-CZ" b="1" dirty="0" smtClean="0"/>
              <a:t> </a:t>
            </a:r>
            <a:r>
              <a:rPr lang="cs-CZ" b="1" dirty="0" smtClean="0"/>
              <a:t>)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b="1" dirty="0"/>
              <a:t>6</a:t>
            </a:r>
            <a:r>
              <a:rPr lang="cs-CZ" b="1" dirty="0" smtClean="0"/>
              <a:t>  </a:t>
            </a:r>
            <a:r>
              <a:rPr lang="cs-CZ" b="1" dirty="0" err="1" smtClean="0"/>
              <a:t>They</a:t>
            </a:r>
            <a:r>
              <a:rPr lang="cs-CZ" b="1" dirty="0" smtClean="0"/>
              <a:t> ………………………………a </a:t>
            </a:r>
            <a:r>
              <a:rPr lang="cs-CZ" b="1" dirty="0" err="1" smtClean="0"/>
              <a:t>new</a:t>
            </a:r>
            <a:r>
              <a:rPr lang="cs-CZ" b="1" dirty="0" smtClean="0"/>
              <a:t> car. (</a:t>
            </a:r>
            <a:r>
              <a:rPr lang="cs-CZ" b="1" dirty="0" err="1" smtClean="0"/>
              <a:t>buy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299708" y="2060846"/>
            <a:ext cx="4104456" cy="53806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a</a:t>
            </a:r>
            <a:r>
              <a:rPr lang="cs-CZ" sz="3200" b="1" dirty="0" err="1" smtClean="0">
                <a:solidFill>
                  <a:schemeClr val="bg1"/>
                </a:solidFill>
              </a:rPr>
              <a:t>m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have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54591" y="3734900"/>
            <a:ext cx="4104456" cy="57606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call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7720" y="5554016"/>
            <a:ext cx="3888432" cy="54267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a</a:t>
            </a:r>
            <a:r>
              <a:rPr lang="cs-CZ" sz="3200" b="1" dirty="0" smtClean="0">
                <a:solidFill>
                  <a:schemeClr val="bg1"/>
                </a:solidFill>
              </a:rPr>
              <a:t>re </a:t>
            </a:r>
            <a:r>
              <a:rPr lang="cs-CZ" sz="3200" b="1" dirty="0" err="1" smtClean="0">
                <a:solidFill>
                  <a:schemeClr val="bg1"/>
                </a:solidFill>
              </a:rPr>
              <a:t>going</a:t>
            </a:r>
            <a:r>
              <a:rPr lang="cs-CZ" sz="3200" b="1" dirty="0" smtClean="0">
                <a:solidFill>
                  <a:schemeClr val="bg1"/>
                </a:solidFill>
              </a:rPr>
              <a:t> to </a:t>
            </a:r>
            <a:r>
              <a:rPr lang="cs-CZ" sz="3200" b="1" dirty="0" err="1" smtClean="0">
                <a:solidFill>
                  <a:schemeClr val="bg1"/>
                </a:solidFill>
              </a:rPr>
              <a:t>buy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690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</a:t>
            </a:r>
            <a:r>
              <a:rPr lang="cs-CZ" smtClean="0"/>
              <a:t>autorem dne12.3.2012.</a:t>
            </a:r>
            <a:endParaRPr lang="cs-CZ" dirty="0" smtClean="0"/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12.3.2012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6">
      <a:dk1>
        <a:sysClr val="windowText" lastClr="000000"/>
      </a:dk1>
      <a:lt1>
        <a:sysClr val="window" lastClr="FFFFFF"/>
      </a:lt1>
      <a:dk2>
        <a:srgbClr val="04617B"/>
      </a:dk2>
      <a:lt2>
        <a:srgbClr val="FFBE5F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228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Order of the words-future with going to</vt:lpstr>
      <vt:lpstr>Put the verbs to the sentences</vt:lpstr>
      <vt:lpstr>Put the verbs to the sentences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Simona</cp:lastModifiedBy>
  <cp:revision>71</cp:revision>
  <dcterms:created xsi:type="dcterms:W3CDTF">2011-09-10T16:31:29Z</dcterms:created>
  <dcterms:modified xsi:type="dcterms:W3CDTF">2013-02-18T08:30:47Z</dcterms:modified>
</cp:coreProperties>
</file>