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70" r:id="rId4"/>
    <p:sldId id="268" r:id="rId5"/>
    <p:sldId id="269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NÁZEV:VY_32_INOVACE_13: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Future</a:t>
          </a:r>
          <a:r>
            <a:rPr lang="cs-CZ" sz="2000" b="1" dirty="0" smtClean="0"/>
            <a:t> </a:t>
          </a:r>
          <a:r>
            <a:rPr lang="cs-CZ" sz="2000" b="1" dirty="0" err="1" smtClean="0"/>
            <a:t>with</a:t>
          </a:r>
          <a:r>
            <a:rPr lang="cs-CZ" sz="2000" b="1" dirty="0" smtClean="0"/>
            <a:t> </a:t>
          </a:r>
          <a:r>
            <a:rPr lang="cs-CZ" sz="2000" b="1" dirty="0" err="1" smtClean="0"/>
            <a:t>going</a:t>
          </a:r>
          <a:r>
            <a:rPr lang="cs-CZ" sz="2000" b="1" dirty="0" smtClean="0"/>
            <a:t> to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NÁZEV:VY_32_INOVACE_13: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Future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with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going</a:t>
          </a:r>
          <a:r>
            <a:rPr lang="cs-CZ" sz="2000" b="1" kern="1200" dirty="0" smtClean="0"/>
            <a:t> to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74065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96544"/>
          </a:xfrm>
        </p:spPr>
        <p:txBody>
          <a:bodyPr>
            <a:no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</a:t>
            </a:r>
          </a:p>
          <a:p>
            <a:pPr marL="109728" indent="0">
              <a:buNone/>
            </a:pPr>
            <a:r>
              <a:rPr lang="cs-CZ" dirty="0" smtClean="0"/>
              <a:t>      při procvičování budoucího času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s „</a:t>
            </a:r>
            <a:r>
              <a:rPr lang="cs-CZ" dirty="0" err="1" smtClean="0"/>
              <a:t>going</a:t>
            </a:r>
            <a:r>
              <a:rPr lang="cs-CZ" dirty="0" smtClean="0"/>
              <a:t>   to</a:t>
            </a:r>
            <a:r>
              <a:rPr lang="cs-CZ" dirty="0" smtClean="0"/>
              <a:t>“.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3.,4. strana slouží k zopakování pořadí slov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ve větě</a:t>
            </a: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Žáci tvoří věty podle obrázku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6. strana prezentace slouží jako kontrola</a:t>
            </a:r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words-future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going</a:t>
            </a:r>
            <a:r>
              <a:rPr lang="cs-CZ" sz="6000" b="1" dirty="0" smtClean="0"/>
              <a:t> to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Question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656184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2774001"/>
            <a:ext cx="1274529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17834" y="2767163"/>
            <a:ext cx="160223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97210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63939" y="4850610"/>
            <a:ext cx="1667901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4850998"/>
            <a:ext cx="185909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36305" y="4826024"/>
            <a:ext cx="1413112" cy="96069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VERB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2767163"/>
            <a:ext cx="1413112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76256" y="2780928"/>
            <a:ext cx="2160240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67747" y="4812557"/>
            <a:ext cx="2160240" cy="91755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997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>
            <a:noAutofit/>
          </a:bodyPr>
          <a:lstStyle/>
          <a:p>
            <a:r>
              <a:rPr lang="cs-CZ" sz="3600" b="1" dirty="0" err="1" smtClean="0"/>
              <a:t>Write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people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going</a:t>
            </a:r>
            <a:r>
              <a:rPr lang="cs-CZ" sz="3600" b="1" dirty="0" smtClean="0"/>
              <a:t> to do 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evening</a:t>
            </a:r>
            <a:endParaRPr lang="cs-CZ" sz="3600" b="1" dirty="0"/>
          </a:p>
        </p:txBody>
      </p:sp>
      <p:pic>
        <p:nvPicPr>
          <p:cNvPr id="1026" name="Picture 2" descr="C:\Users\08FQ\AppData\Local\Microsoft\Windows\Temporary Internet Files\Content.IE5\AM1I8PN9\MP90042761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Q\AppData\Local\Microsoft\Windows\Temporary Internet Files\Content.IE5\K0O7W0UI\MP9004243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994" y="2924943"/>
            <a:ext cx="2232248" cy="28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Q\AppData\Local\Microsoft\Windows\Temporary Internet Files\Content.IE5\AM1I8PN9\MP9004394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885" y="2276872"/>
            <a:ext cx="3456384" cy="229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3933056"/>
            <a:ext cx="2448272" cy="6381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</a:t>
            </a:r>
            <a:r>
              <a:rPr lang="cs-CZ" sz="2800" b="1" dirty="0" err="1" smtClean="0"/>
              <a:t>Monica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910523" y="5805264"/>
            <a:ext cx="223224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2. Mark and Tony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5580112" y="4869160"/>
            <a:ext cx="329815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3. Cindy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8381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FQ\AppData\Local\Microsoft\Windows\Temporary Internet Files\Content.IE5\K0O7W0UI\MC900411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003"/>
            <a:ext cx="2520280" cy="321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Q\AppData\Local\Microsoft\Windows\Temporary Internet Files\Content.IE5\K0O7W0UI\MC900053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271" y="237411"/>
            <a:ext cx="2578370" cy="262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Q\AppData\Local\Microsoft\Windows\Temporary Internet Files\Content.IE5\K0O7W0UI\MC9004120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" y="3645025"/>
            <a:ext cx="278799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93860" y="1406561"/>
            <a:ext cx="23762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4. Diane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6084168" y="2988243"/>
            <a:ext cx="2445474" cy="8007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6. </a:t>
            </a:r>
            <a:r>
              <a:rPr lang="cs-CZ" sz="2800" b="1" dirty="0"/>
              <a:t>C</a:t>
            </a:r>
            <a:r>
              <a:rPr lang="cs-CZ" sz="2800" b="1" dirty="0" smtClean="0"/>
              <a:t>harles</a:t>
            </a:r>
            <a:endParaRPr lang="cs-CZ" sz="2800" b="1" dirty="0"/>
          </a:p>
        </p:txBody>
      </p:sp>
      <p:pic>
        <p:nvPicPr>
          <p:cNvPr id="2054" name="Picture 6" descr="C:\Users\08FQ\AppData\Local\Microsoft\Windows\Temporary Internet Files\Content.IE5\AM1I8PN9\MC9003964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13749"/>
            <a:ext cx="2448272" cy="270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88224" y="5020976"/>
            <a:ext cx="2448272" cy="8688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7. Sylvia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2771800" y="3858145"/>
            <a:ext cx="2016224" cy="7949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5. </a:t>
            </a:r>
            <a:r>
              <a:rPr lang="cs-CZ" sz="2800" b="1" dirty="0" err="1" smtClean="0"/>
              <a:t>Hannah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3863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1 </a:t>
            </a:r>
            <a:r>
              <a:rPr lang="cs-CZ" b="1" dirty="0" err="1" smtClean="0"/>
              <a:t>Monica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have</a:t>
            </a:r>
            <a:r>
              <a:rPr lang="cs-CZ" b="1" dirty="0" smtClean="0"/>
              <a:t> a </a:t>
            </a:r>
            <a:r>
              <a:rPr lang="cs-CZ" b="1" dirty="0" err="1" smtClean="0"/>
              <a:t>birthday</a:t>
            </a:r>
            <a:r>
              <a:rPr lang="cs-CZ" b="1" dirty="0" smtClean="0"/>
              <a:t> party.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2 Mark and Tony are </a:t>
            </a:r>
            <a:r>
              <a:rPr lang="cs-CZ" b="1" dirty="0" err="1" smtClean="0"/>
              <a:t>going</a:t>
            </a:r>
            <a:r>
              <a:rPr lang="cs-CZ" b="1" dirty="0" smtClean="0"/>
              <a:t> to play </a:t>
            </a:r>
            <a:r>
              <a:rPr lang="cs-CZ" b="1" dirty="0" err="1" smtClean="0"/>
              <a:t>football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3 Cindy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read</a:t>
            </a:r>
            <a:r>
              <a:rPr lang="cs-CZ" b="1" dirty="0" smtClean="0"/>
              <a:t> a </a:t>
            </a:r>
            <a:r>
              <a:rPr lang="cs-CZ" b="1" dirty="0" err="1" smtClean="0"/>
              <a:t>book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4 Diane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take</a:t>
            </a:r>
            <a:r>
              <a:rPr lang="cs-CZ" b="1" dirty="0" smtClean="0"/>
              <a:t> a dog </a:t>
            </a:r>
            <a:r>
              <a:rPr lang="cs-CZ" b="1" dirty="0" err="1" smtClean="0"/>
              <a:t>for</a:t>
            </a:r>
            <a:r>
              <a:rPr lang="cs-CZ" b="1" dirty="0" smtClean="0"/>
              <a:t> a </a:t>
            </a:r>
            <a:r>
              <a:rPr lang="cs-CZ" b="1" dirty="0" err="1" smtClean="0"/>
              <a:t>walk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5 </a:t>
            </a:r>
            <a:r>
              <a:rPr lang="cs-CZ" b="1" dirty="0" err="1" smtClean="0"/>
              <a:t>Hannah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hoover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floor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6 Charles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repair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car.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7 Sylvia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bake</a:t>
            </a:r>
            <a:r>
              <a:rPr lang="cs-CZ" b="1" dirty="0" smtClean="0"/>
              <a:t> </a:t>
            </a:r>
            <a:r>
              <a:rPr lang="cs-CZ" b="1" dirty="0" err="1" smtClean="0"/>
              <a:t>cookies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03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dne12.3.2012.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12.3.2012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</TotalTime>
  <Words>225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Order of the words-future with going to</vt:lpstr>
      <vt:lpstr>Write what people are going to do in the evening</vt:lpstr>
      <vt:lpstr>Prezentace aplikace PowerPoint</vt:lpstr>
      <vt:lpstr>Check your sentences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83</cp:revision>
  <dcterms:created xsi:type="dcterms:W3CDTF">2011-09-10T16:31:29Z</dcterms:created>
  <dcterms:modified xsi:type="dcterms:W3CDTF">2012-06-01T19:13:25Z</dcterms:modified>
</cp:coreProperties>
</file>