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8" r:id="rId4"/>
    <p:sldId id="264" r:id="rId5"/>
    <p:sldId id="269" r:id="rId6"/>
    <p:sldId id="270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NÁZEV:VY_32_INOVACE_14: 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Future</a:t>
          </a:r>
          <a:r>
            <a:rPr lang="cs-CZ" sz="2000" b="1" dirty="0" smtClean="0"/>
            <a:t> </a:t>
          </a:r>
          <a:r>
            <a:rPr lang="cs-CZ" sz="2000" b="1" dirty="0" err="1" smtClean="0"/>
            <a:t>with</a:t>
          </a:r>
          <a:r>
            <a:rPr lang="cs-CZ" sz="2000" b="1" dirty="0" smtClean="0"/>
            <a:t> </a:t>
          </a:r>
          <a:r>
            <a:rPr lang="cs-CZ" sz="2000" b="1" dirty="0" err="1" smtClean="0"/>
            <a:t>going</a:t>
          </a:r>
          <a:r>
            <a:rPr lang="cs-CZ" sz="2000" b="1" dirty="0" smtClean="0"/>
            <a:t> to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58202"/>
            <a:satOff val="11021"/>
            <a:lumOff val="147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58202"/>
              <a:satOff val="11021"/>
              <a:lumOff val="147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116404"/>
            <a:satOff val="22042"/>
            <a:lumOff val="2954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116404"/>
              <a:satOff val="22042"/>
              <a:lumOff val="295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NÁZEV:VY_32_INOVACE_14: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116404"/>
            <a:satOff val="22042"/>
            <a:lumOff val="2954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116404"/>
              <a:satOff val="22042"/>
              <a:lumOff val="295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Future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with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going</a:t>
          </a:r>
          <a:r>
            <a:rPr lang="cs-CZ" sz="2000" b="1" kern="1200" dirty="0" smtClean="0"/>
            <a:t> to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58202"/>
            <a:satOff val="11021"/>
            <a:lumOff val="147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58202"/>
              <a:satOff val="11021"/>
              <a:lumOff val="147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3259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40060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Materiál slouží jako pomůcka při procvičování</a:t>
            </a:r>
          </a:p>
          <a:p>
            <a:pPr marL="109728" indent="0">
              <a:buNone/>
            </a:pPr>
            <a:r>
              <a:rPr lang="cs-CZ" dirty="0" smtClean="0"/>
              <a:t> budoucího času s „</a:t>
            </a:r>
            <a:r>
              <a:rPr lang="cs-CZ" dirty="0" err="1" smtClean="0"/>
              <a:t>going</a:t>
            </a:r>
            <a:r>
              <a:rPr lang="cs-CZ" dirty="0" smtClean="0"/>
              <a:t> to</a:t>
            </a:r>
            <a:r>
              <a:rPr lang="cs-CZ" dirty="0" smtClean="0"/>
              <a:t>“.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3.,4. strana slouží k zopakování pořadí slov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ve větě.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Žáci doplňují věty na IWB, poté si</a:t>
            </a:r>
          </a:p>
          <a:p>
            <a:pPr marL="109728" indent="0">
              <a:buNone/>
            </a:pPr>
            <a:r>
              <a:rPr lang="cs-CZ" dirty="0" smtClean="0"/>
              <a:t> překlad zkontrolují.</a:t>
            </a:r>
          </a:p>
          <a:p>
            <a:pPr marL="109728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4398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260649"/>
            <a:ext cx="1440160" cy="158417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1"/>
                </a:solidFill>
              </a:rPr>
              <a:t>Is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260649"/>
            <a:ext cx="1224136" cy="158417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Nora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3131840" y="287939"/>
            <a:ext cx="1909370" cy="158417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g</a:t>
            </a:r>
            <a:r>
              <a:rPr lang="cs-CZ" sz="3600" b="1" dirty="0" err="1" smtClean="0"/>
              <a:t>oing</a:t>
            </a:r>
            <a:r>
              <a:rPr lang="cs-CZ" sz="3600" b="1" dirty="0" smtClean="0"/>
              <a:t> to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0649"/>
            <a:ext cx="1656184" cy="158417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go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7020272" y="254968"/>
            <a:ext cx="1728192" cy="158417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t</a:t>
            </a:r>
            <a:r>
              <a:rPr lang="cs-CZ" sz="3600" b="1" dirty="0" smtClean="0">
                <a:solidFill>
                  <a:schemeClr val="bg1"/>
                </a:solidFill>
              </a:rPr>
              <a:t>o </a:t>
            </a:r>
            <a:r>
              <a:rPr lang="cs-CZ" sz="3600" b="1" dirty="0" err="1" smtClean="0">
                <a:solidFill>
                  <a:schemeClr val="bg1"/>
                </a:solidFill>
              </a:rPr>
              <a:t>the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dentist</a:t>
            </a:r>
            <a:r>
              <a:rPr lang="cs-CZ" sz="3600" b="1" dirty="0" smtClean="0">
                <a:solidFill>
                  <a:schemeClr val="bg1"/>
                </a:solidFill>
              </a:rPr>
              <a:t>?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K0O7W0UI\MC900197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636" y="2444623"/>
            <a:ext cx="4206648" cy="335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62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7" y="332656"/>
            <a:ext cx="7102571" cy="1440160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words-future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with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going</a:t>
            </a:r>
            <a:r>
              <a:rPr lang="cs-CZ" sz="6000" b="1" dirty="0" smtClean="0"/>
              <a:t> to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err="1" smtClean="0"/>
              <a:t>Affirmative</a:t>
            </a:r>
            <a:endParaRPr lang="cs-CZ" sz="4000" b="1" dirty="0" smtClean="0"/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err="1" smtClean="0"/>
              <a:t>Question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1656184" cy="93610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2774001"/>
            <a:ext cx="1274529" cy="93610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17834" y="2767163"/>
            <a:ext cx="1602238" cy="93610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GOING TO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972108" cy="93610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63939" y="4850610"/>
            <a:ext cx="1667901" cy="93610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88966" y="4853346"/>
            <a:ext cx="1859098" cy="93610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GOING TO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36305" y="4826024"/>
            <a:ext cx="1413112" cy="96069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VERB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2767163"/>
            <a:ext cx="1413112" cy="93610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76256" y="2780928"/>
            <a:ext cx="2160240" cy="93610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67747" y="4812557"/>
            <a:ext cx="2160240" cy="91755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5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/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Jean /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 /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 /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Olivia / </a:t>
            </a:r>
            <a:r>
              <a:rPr lang="cs-CZ" dirty="0" err="1" smtClean="0"/>
              <a:t>invite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to her party / </a:t>
            </a:r>
            <a:r>
              <a:rPr lang="cs-CZ" dirty="0" err="1" smtClean="0"/>
              <a:t>tomorrow</a:t>
            </a:r>
            <a:r>
              <a:rPr lang="cs-CZ" dirty="0"/>
              <a:t>/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Alan and </a:t>
            </a:r>
            <a:r>
              <a:rPr lang="cs-CZ" dirty="0" err="1"/>
              <a:t>D</a:t>
            </a:r>
            <a:r>
              <a:rPr lang="cs-CZ" dirty="0" err="1" smtClean="0"/>
              <a:t>ick</a:t>
            </a:r>
            <a:r>
              <a:rPr lang="cs-CZ" dirty="0" smtClean="0"/>
              <a:t> / make model </a:t>
            </a:r>
            <a:r>
              <a:rPr lang="cs-CZ" dirty="0" err="1" smtClean="0"/>
              <a:t>boat</a:t>
            </a:r>
            <a:r>
              <a:rPr lang="cs-CZ" dirty="0" smtClean="0"/>
              <a:t> /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 /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Molly / make lunch / in a </a:t>
            </a:r>
            <a:r>
              <a:rPr lang="cs-CZ" dirty="0" err="1" smtClean="0"/>
              <a:t>half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r>
              <a:rPr lang="cs-CZ" dirty="0" smtClean="0"/>
              <a:t> /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1628800"/>
            <a:ext cx="8856984" cy="57606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FF"/>
                </a:solidFill>
              </a:rPr>
              <a:t>Is</a:t>
            </a:r>
            <a:r>
              <a:rPr lang="cs-CZ" sz="2800" b="1" dirty="0" smtClean="0">
                <a:solidFill>
                  <a:srgbClr val="FFFFFF"/>
                </a:solidFill>
              </a:rPr>
              <a:t> Jean  </a:t>
            </a:r>
            <a:r>
              <a:rPr lang="cs-CZ" sz="2800" b="1" dirty="0" err="1" smtClean="0">
                <a:solidFill>
                  <a:srgbClr val="FFFFFF"/>
                </a:solidFill>
              </a:rPr>
              <a:t>going</a:t>
            </a:r>
            <a:r>
              <a:rPr lang="cs-CZ" sz="2800" b="1" dirty="0" smtClean="0">
                <a:solidFill>
                  <a:srgbClr val="FFFFFF"/>
                </a:solidFill>
              </a:rPr>
              <a:t> to </a:t>
            </a:r>
            <a:r>
              <a:rPr lang="cs-CZ" sz="2800" b="1" dirty="0" err="1" smtClean="0">
                <a:solidFill>
                  <a:srgbClr val="FFFFFF"/>
                </a:solidFill>
              </a:rPr>
              <a:t>ride</a:t>
            </a:r>
            <a:r>
              <a:rPr lang="cs-CZ" sz="2800" b="1" dirty="0" smtClean="0">
                <a:solidFill>
                  <a:srgbClr val="FFFFFF"/>
                </a:solidFill>
              </a:rPr>
              <a:t> a </a:t>
            </a:r>
            <a:r>
              <a:rPr lang="cs-CZ" sz="2800" b="1" dirty="0" err="1" smtClean="0">
                <a:solidFill>
                  <a:srgbClr val="FFFFFF"/>
                </a:solidFill>
              </a:rPr>
              <a:t>horse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at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the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weekend</a:t>
            </a:r>
            <a:r>
              <a:rPr lang="cs-CZ" sz="2800" b="1" dirty="0" smtClean="0">
                <a:solidFill>
                  <a:srgbClr val="FFFFFF"/>
                </a:solidFill>
              </a:rPr>
              <a:t>?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2780928"/>
            <a:ext cx="8856984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FF"/>
                </a:solidFill>
              </a:rPr>
              <a:t>Is</a:t>
            </a:r>
            <a:r>
              <a:rPr lang="cs-CZ" sz="2800" b="1" dirty="0" smtClean="0">
                <a:solidFill>
                  <a:srgbClr val="FFFFFF"/>
                </a:solidFill>
              </a:rPr>
              <a:t> Olivia </a:t>
            </a:r>
            <a:r>
              <a:rPr lang="cs-CZ" sz="2800" b="1" dirty="0" err="1" smtClean="0">
                <a:solidFill>
                  <a:srgbClr val="FFFFFF"/>
                </a:solidFill>
              </a:rPr>
              <a:t>going</a:t>
            </a:r>
            <a:r>
              <a:rPr lang="cs-CZ" sz="2800" b="1" dirty="0" smtClean="0">
                <a:solidFill>
                  <a:srgbClr val="FFFFFF"/>
                </a:solidFill>
              </a:rPr>
              <a:t> to </a:t>
            </a:r>
            <a:r>
              <a:rPr lang="cs-CZ" sz="2800" b="1" dirty="0" err="1" smtClean="0">
                <a:solidFill>
                  <a:srgbClr val="FFFFFF"/>
                </a:solidFill>
              </a:rPr>
              <a:t>invite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friends</a:t>
            </a:r>
            <a:r>
              <a:rPr lang="cs-CZ" sz="2800" b="1" dirty="0" smtClean="0">
                <a:solidFill>
                  <a:srgbClr val="FFFFFF"/>
                </a:solidFill>
              </a:rPr>
              <a:t> to her party </a:t>
            </a:r>
            <a:r>
              <a:rPr lang="cs-CZ" sz="2800" b="1" dirty="0" err="1" smtClean="0">
                <a:solidFill>
                  <a:srgbClr val="FFFFFF"/>
                </a:solidFill>
              </a:rPr>
              <a:t>tomorrow</a:t>
            </a:r>
            <a:r>
              <a:rPr lang="cs-CZ" sz="3200" b="1" dirty="0">
                <a:solidFill>
                  <a:srgbClr val="FFFFFF"/>
                </a:solidFill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339" y="4437112"/>
            <a:ext cx="8856984" cy="792088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FF"/>
                </a:solidFill>
              </a:rPr>
              <a:t>Are Alan and </a:t>
            </a:r>
            <a:r>
              <a:rPr lang="cs-CZ" sz="2800" b="1" dirty="0" err="1" smtClean="0">
                <a:solidFill>
                  <a:srgbClr val="FFFFFF"/>
                </a:solidFill>
              </a:rPr>
              <a:t>Dick</a:t>
            </a:r>
            <a:r>
              <a:rPr lang="cs-CZ" sz="2800" b="1" dirty="0" smtClean="0">
                <a:solidFill>
                  <a:srgbClr val="FFFFFF"/>
                </a:solidFill>
              </a:rPr>
              <a:t>  </a:t>
            </a:r>
            <a:r>
              <a:rPr lang="cs-CZ" sz="2800" b="1" dirty="0" err="1" smtClean="0">
                <a:solidFill>
                  <a:srgbClr val="FFFFFF"/>
                </a:solidFill>
              </a:rPr>
              <a:t>going</a:t>
            </a:r>
            <a:r>
              <a:rPr lang="cs-CZ" sz="2800" b="1" dirty="0" smtClean="0">
                <a:solidFill>
                  <a:srgbClr val="FFFFFF"/>
                </a:solidFill>
              </a:rPr>
              <a:t> to make model </a:t>
            </a:r>
            <a:r>
              <a:rPr lang="cs-CZ" sz="2800" b="1" dirty="0" err="1" smtClean="0">
                <a:solidFill>
                  <a:srgbClr val="FFFFFF"/>
                </a:solidFill>
              </a:rPr>
              <a:t>boat</a:t>
            </a:r>
            <a:r>
              <a:rPr lang="cs-CZ" sz="2800" b="1" dirty="0" smtClean="0">
                <a:solidFill>
                  <a:srgbClr val="FFFFFF"/>
                </a:solidFill>
              </a:rPr>
              <a:t> in </a:t>
            </a:r>
            <a:r>
              <a:rPr lang="cs-CZ" sz="2800" b="1" dirty="0" err="1" smtClean="0">
                <a:solidFill>
                  <a:srgbClr val="FFFFFF"/>
                </a:solidFill>
              </a:rPr>
              <a:t>the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afternoon</a:t>
            </a:r>
            <a:r>
              <a:rPr lang="cs-CZ" sz="2800" b="1" dirty="0">
                <a:solidFill>
                  <a:srgbClr val="FFFFFF"/>
                </a:solidFill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9095" y="5677869"/>
            <a:ext cx="8856984" cy="72008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FF"/>
                </a:solidFill>
              </a:rPr>
              <a:t>Is</a:t>
            </a:r>
            <a:r>
              <a:rPr lang="cs-CZ" sz="2800" b="1" dirty="0" smtClean="0">
                <a:solidFill>
                  <a:srgbClr val="FFFFFF"/>
                </a:solidFill>
              </a:rPr>
              <a:t> Molly </a:t>
            </a:r>
            <a:r>
              <a:rPr lang="cs-CZ" sz="2800" b="1" dirty="0" err="1" smtClean="0">
                <a:solidFill>
                  <a:srgbClr val="FFFFFF"/>
                </a:solidFill>
              </a:rPr>
              <a:t>making</a:t>
            </a:r>
            <a:r>
              <a:rPr lang="cs-CZ" sz="2800" b="1" dirty="0" smtClean="0">
                <a:solidFill>
                  <a:srgbClr val="FFFFFF"/>
                </a:solidFill>
              </a:rPr>
              <a:t> lunch in a </a:t>
            </a:r>
            <a:r>
              <a:rPr lang="cs-CZ" sz="2800" b="1" dirty="0" err="1" smtClean="0">
                <a:solidFill>
                  <a:srgbClr val="FFFFFF"/>
                </a:solidFill>
              </a:rPr>
              <a:t>half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hour</a:t>
            </a:r>
            <a:r>
              <a:rPr lang="cs-CZ" sz="2800" b="1" dirty="0" smtClean="0">
                <a:solidFill>
                  <a:srgbClr val="FFFFFF"/>
                </a:solidFill>
              </a:rPr>
              <a:t>.</a:t>
            </a:r>
            <a:endParaRPr lang="cs-CZ" sz="2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38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/>
          <a:lstStyle/>
          <a:p>
            <a:r>
              <a:rPr lang="cs-CZ" b="1" dirty="0" smtClean="0"/>
              <a:t>Make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err="1" smtClean="0"/>
              <a:t>It</a:t>
            </a:r>
            <a:r>
              <a:rPr lang="cs-CZ" dirty="0" smtClean="0"/>
              <a:t> / </a:t>
            </a:r>
            <a:r>
              <a:rPr lang="cs-CZ" dirty="0" err="1" smtClean="0"/>
              <a:t>rain</a:t>
            </a:r>
            <a:r>
              <a:rPr lang="cs-CZ" dirty="0" smtClean="0"/>
              <a:t>/ </a:t>
            </a:r>
            <a:r>
              <a:rPr lang="cs-CZ" dirty="0" err="1" smtClean="0"/>
              <a:t>at</a:t>
            </a:r>
            <a:r>
              <a:rPr lang="cs-CZ" dirty="0" smtClean="0"/>
              <a:t> night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err="1" smtClean="0"/>
              <a:t>You</a:t>
            </a:r>
            <a:r>
              <a:rPr lang="cs-CZ" dirty="0" smtClean="0"/>
              <a:t> / </a:t>
            </a:r>
            <a:r>
              <a:rPr lang="cs-CZ" dirty="0" err="1" smtClean="0"/>
              <a:t>move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house/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Carol/ </a:t>
            </a:r>
            <a:r>
              <a:rPr lang="cs-CZ" dirty="0" err="1" smtClean="0"/>
              <a:t>keep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/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spring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Raul /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/ </a:t>
            </a:r>
            <a:r>
              <a:rPr lang="cs-CZ" dirty="0" err="1" smtClean="0"/>
              <a:t>tomorrow</a:t>
            </a:r>
            <a:r>
              <a:rPr lang="cs-CZ" dirty="0" smtClean="0"/>
              <a:t>?</a:t>
            </a: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7" y="1412776"/>
            <a:ext cx="8424937" cy="57606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FF"/>
                </a:solidFill>
              </a:rPr>
              <a:t>Is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it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going</a:t>
            </a:r>
            <a:r>
              <a:rPr lang="cs-CZ" sz="2800" b="1" dirty="0" smtClean="0">
                <a:solidFill>
                  <a:srgbClr val="FFFFFF"/>
                </a:solidFill>
              </a:rPr>
              <a:t> to </a:t>
            </a:r>
            <a:r>
              <a:rPr lang="cs-CZ" sz="2800" b="1" dirty="0" err="1" smtClean="0">
                <a:solidFill>
                  <a:srgbClr val="FFFFFF"/>
                </a:solidFill>
              </a:rPr>
              <a:t>rain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at</a:t>
            </a:r>
            <a:r>
              <a:rPr lang="cs-CZ" sz="2800" b="1" dirty="0" smtClean="0">
                <a:solidFill>
                  <a:srgbClr val="FFFFFF"/>
                </a:solidFill>
              </a:rPr>
              <a:t> night?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2605903"/>
            <a:ext cx="8424936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FF"/>
                </a:solidFill>
              </a:rPr>
              <a:t>Are </a:t>
            </a:r>
            <a:r>
              <a:rPr lang="cs-CZ" sz="2800" b="1" dirty="0" err="1" smtClean="0">
                <a:solidFill>
                  <a:srgbClr val="FFFFFF"/>
                </a:solidFill>
              </a:rPr>
              <a:t>you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going</a:t>
            </a:r>
            <a:r>
              <a:rPr lang="cs-CZ" sz="2800" b="1" dirty="0" smtClean="0">
                <a:solidFill>
                  <a:srgbClr val="FFFFFF"/>
                </a:solidFill>
              </a:rPr>
              <a:t> to </a:t>
            </a:r>
            <a:r>
              <a:rPr lang="cs-CZ" sz="2800" b="1" dirty="0" err="1" smtClean="0">
                <a:solidFill>
                  <a:srgbClr val="FFFFFF"/>
                </a:solidFill>
              </a:rPr>
              <a:t>move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the</a:t>
            </a:r>
            <a:r>
              <a:rPr lang="cs-CZ" sz="2800" b="1" dirty="0" smtClean="0">
                <a:solidFill>
                  <a:srgbClr val="FFFFFF"/>
                </a:solidFill>
              </a:rPr>
              <a:t> house </a:t>
            </a:r>
            <a:r>
              <a:rPr lang="cs-CZ" sz="2800" b="1" dirty="0" err="1" smtClean="0">
                <a:solidFill>
                  <a:srgbClr val="FFFFFF"/>
                </a:solidFill>
              </a:rPr>
              <a:t>next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year</a:t>
            </a:r>
            <a:r>
              <a:rPr lang="cs-CZ" sz="3200" b="1" dirty="0" smtClean="0">
                <a:solidFill>
                  <a:srgbClr val="FFFFFF"/>
                </a:solidFill>
              </a:rPr>
              <a:t>?</a:t>
            </a:r>
            <a:endParaRPr lang="cs-CZ" sz="3200" b="1" dirty="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3804768"/>
            <a:ext cx="8424936" cy="699744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FF"/>
                </a:solidFill>
              </a:rPr>
              <a:t>Is</a:t>
            </a:r>
            <a:r>
              <a:rPr lang="cs-CZ" sz="2800" b="1" dirty="0" smtClean="0">
                <a:solidFill>
                  <a:srgbClr val="FFFFFF"/>
                </a:solidFill>
              </a:rPr>
              <a:t> Carol </a:t>
            </a:r>
            <a:r>
              <a:rPr lang="cs-CZ" sz="2800" b="1" dirty="0" err="1" smtClean="0">
                <a:solidFill>
                  <a:srgbClr val="FFFFFF"/>
                </a:solidFill>
              </a:rPr>
              <a:t>going</a:t>
            </a:r>
            <a:r>
              <a:rPr lang="cs-CZ" sz="2800" b="1" dirty="0" smtClean="0">
                <a:solidFill>
                  <a:srgbClr val="FFFFFF"/>
                </a:solidFill>
              </a:rPr>
              <a:t> to </a:t>
            </a:r>
            <a:r>
              <a:rPr lang="cs-CZ" sz="2800" b="1" dirty="0" err="1" smtClean="0">
                <a:solidFill>
                  <a:srgbClr val="FFFFFF"/>
                </a:solidFill>
              </a:rPr>
              <a:t>keep</a:t>
            </a:r>
            <a:r>
              <a:rPr lang="cs-CZ" sz="2800" b="1" dirty="0" smtClean="0">
                <a:solidFill>
                  <a:srgbClr val="FFFFFF"/>
                </a:solidFill>
              </a:rPr>
              <a:t> a </a:t>
            </a:r>
            <a:r>
              <a:rPr lang="cs-CZ" sz="2800" b="1" dirty="0" err="1" smtClean="0">
                <a:solidFill>
                  <a:srgbClr val="FFFFFF"/>
                </a:solidFill>
              </a:rPr>
              <a:t>cat</a:t>
            </a:r>
            <a:r>
              <a:rPr lang="cs-CZ" sz="2800" b="1" dirty="0" smtClean="0">
                <a:solidFill>
                  <a:srgbClr val="FFFFFF"/>
                </a:solidFill>
              </a:rPr>
              <a:t> in </a:t>
            </a:r>
            <a:r>
              <a:rPr lang="cs-CZ" sz="2800" b="1" dirty="0" err="1" smtClean="0">
                <a:solidFill>
                  <a:srgbClr val="FFFFFF"/>
                </a:solidFill>
              </a:rPr>
              <a:t>the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spring</a:t>
            </a:r>
            <a:r>
              <a:rPr lang="cs-CZ" sz="2800" b="1" dirty="0" smtClean="0">
                <a:solidFill>
                  <a:srgbClr val="FFFFFF"/>
                </a:solidFill>
              </a:rPr>
              <a:t>?</a:t>
            </a:r>
            <a:endParaRPr lang="cs-CZ" sz="2800" b="1" dirty="0">
              <a:solidFill>
                <a:srgbClr val="FFFFF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9" y="4944113"/>
            <a:ext cx="8424936" cy="792088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FF"/>
                </a:solidFill>
              </a:rPr>
              <a:t>Is</a:t>
            </a:r>
            <a:r>
              <a:rPr lang="cs-CZ" sz="2800" b="1" dirty="0" smtClean="0">
                <a:solidFill>
                  <a:srgbClr val="FFFFFF"/>
                </a:solidFill>
              </a:rPr>
              <a:t> Raul </a:t>
            </a:r>
            <a:r>
              <a:rPr lang="cs-CZ" sz="2800" b="1" dirty="0" err="1" smtClean="0">
                <a:solidFill>
                  <a:srgbClr val="FFFFFF"/>
                </a:solidFill>
              </a:rPr>
              <a:t>going</a:t>
            </a:r>
            <a:r>
              <a:rPr lang="cs-CZ" sz="2800" b="1" dirty="0" smtClean="0">
                <a:solidFill>
                  <a:srgbClr val="FFFFFF"/>
                </a:solidFill>
              </a:rPr>
              <a:t> to </a:t>
            </a:r>
            <a:r>
              <a:rPr lang="cs-CZ" sz="2800" b="1" dirty="0" err="1" smtClean="0">
                <a:solidFill>
                  <a:srgbClr val="FFFFFF"/>
                </a:solidFill>
              </a:rPr>
              <a:t>ride</a:t>
            </a:r>
            <a:r>
              <a:rPr lang="cs-CZ" sz="2800" b="1" dirty="0" smtClean="0">
                <a:solidFill>
                  <a:srgbClr val="FFFFFF"/>
                </a:solidFill>
              </a:rPr>
              <a:t> a </a:t>
            </a:r>
            <a:r>
              <a:rPr lang="cs-CZ" sz="2800" b="1" dirty="0" err="1" smtClean="0">
                <a:solidFill>
                  <a:srgbClr val="FFFFFF"/>
                </a:solidFill>
              </a:rPr>
              <a:t>horse</a:t>
            </a:r>
            <a:r>
              <a:rPr lang="cs-CZ" sz="2800" b="1" dirty="0" smtClean="0">
                <a:solidFill>
                  <a:srgbClr val="FFFFFF"/>
                </a:solidFill>
              </a:rPr>
              <a:t> </a:t>
            </a:r>
            <a:r>
              <a:rPr lang="cs-CZ" sz="2800" b="1" dirty="0" err="1" smtClean="0">
                <a:solidFill>
                  <a:srgbClr val="FFFFFF"/>
                </a:solidFill>
              </a:rPr>
              <a:t>tomorrow</a:t>
            </a:r>
            <a:r>
              <a:rPr lang="cs-CZ" sz="2800" b="1" dirty="0" smtClean="0">
                <a:solidFill>
                  <a:srgbClr val="FFFFFF"/>
                </a:solidFill>
              </a:rPr>
              <a:t>?</a:t>
            </a:r>
            <a:endParaRPr lang="cs-CZ" sz="2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5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96344"/>
          </a:xfrm>
        </p:spPr>
        <p:txBody>
          <a:bodyPr/>
          <a:lstStyle/>
          <a:p>
            <a:r>
              <a:rPr lang="cs-CZ" dirty="0" smtClean="0"/>
              <a:t>Celý materiál byl vytvořen autorem dne14.3.2012.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 smtClean="0"/>
              <a:t>     Office. </a:t>
            </a:r>
            <a:r>
              <a:rPr lang="cs-CZ" dirty="0" err="1" smtClean="0"/>
              <a:t>microsoft</a:t>
            </a:r>
            <a:r>
              <a:rPr lang="cs-CZ" dirty="0" smtClean="0"/>
              <a:t>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</a:t>
            </a:r>
            <a:r>
              <a:rPr lang="cs-CZ" smtClean="0"/>
              <a:t>dne 14.3.2012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4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2">
      <a:dk1>
        <a:sysClr val="windowText" lastClr="000000"/>
      </a:dk1>
      <a:lt1>
        <a:srgbClr val="FFADAD"/>
      </a:lt1>
      <a:dk2>
        <a:srgbClr val="5A6378"/>
      </a:dk2>
      <a:lt2>
        <a:srgbClr val="E084D3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</TotalTime>
  <Words>291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Order of the words-future with going to</vt:lpstr>
      <vt:lpstr>Make questions</vt:lpstr>
      <vt:lpstr>Make questions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77</cp:revision>
  <dcterms:created xsi:type="dcterms:W3CDTF">2011-09-10T16:31:29Z</dcterms:created>
  <dcterms:modified xsi:type="dcterms:W3CDTF">2012-06-01T19:14:25Z</dcterms:modified>
</cp:coreProperties>
</file>