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8" r:id="rId4"/>
    <p:sldId id="264" r:id="rId5"/>
    <p:sldId id="269" r:id="rId6"/>
    <p:sldId id="270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NÁZEV:VY_32_INOVACE_15: 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err="1" smtClean="0"/>
            <a:t>Have</a:t>
          </a:r>
          <a:r>
            <a:rPr lang="cs-CZ" sz="2000" b="1" dirty="0" smtClean="0"/>
            <a:t> to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NÁZEV:VY_32_INOVACE_15: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err="1" smtClean="0"/>
            <a:t>Have</a:t>
          </a:r>
          <a:r>
            <a:rPr lang="cs-CZ" sz="2000" b="1" kern="1200" dirty="0" smtClean="0"/>
            <a:t> to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056156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4006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566928" indent="-457200"/>
            <a:r>
              <a:rPr lang="cs-CZ" dirty="0" smtClean="0"/>
              <a:t> Materiál slouží jako pomůcka při procvičování modálního slovesa „</a:t>
            </a:r>
            <a:r>
              <a:rPr lang="cs-CZ" dirty="0" err="1" smtClean="0"/>
              <a:t>have</a:t>
            </a:r>
            <a:r>
              <a:rPr lang="cs-CZ" dirty="0" smtClean="0"/>
              <a:t> to“</a:t>
            </a:r>
          </a:p>
          <a:p>
            <a:pPr marL="566928" indent="-457200"/>
            <a:r>
              <a:rPr lang="cs-CZ" dirty="0" smtClean="0"/>
              <a:t>3.,4. </a:t>
            </a:r>
            <a:r>
              <a:rPr lang="cs-CZ" smtClean="0"/>
              <a:t>strana slouží </a:t>
            </a:r>
            <a:r>
              <a:rPr lang="cs-CZ" dirty="0" smtClean="0"/>
              <a:t>k zopakování pořadí slov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ve větě</a:t>
            </a:r>
          </a:p>
          <a:p>
            <a:pPr marL="566928" indent="-457200"/>
            <a:r>
              <a:rPr lang="cs-CZ" dirty="0" smtClean="0"/>
              <a:t> Žáci doplňují věty na IWB, poté si</a:t>
            </a:r>
          </a:p>
          <a:p>
            <a:pPr marL="109728" indent="0">
              <a:buNone/>
            </a:pPr>
            <a:r>
              <a:rPr lang="cs-CZ" dirty="0" smtClean="0"/>
              <a:t>      překlad zkontrolují.</a:t>
            </a:r>
          </a:p>
          <a:p>
            <a:pPr marL="109728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24398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260649"/>
            <a:ext cx="1440160" cy="158417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I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07704" y="235288"/>
            <a:ext cx="2088232" cy="158417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/>
              <a:t>h</a:t>
            </a:r>
            <a:r>
              <a:rPr lang="cs-CZ" sz="3600" b="1" dirty="0" err="1" smtClean="0"/>
              <a:t>ave</a:t>
            </a:r>
            <a:r>
              <a:rPr lang="cs-CZ" sz="3600" b="1" dirty="0" smtClean="0"/>
              <a:t> to</a:t>
            </a:r>
            <a:endParaRPr lang="cs-CZ" sz="3600" b="1" dirty="0"/>
          </a:p>
        </p:txBody>
      </p:sp>
      <p:sp>
        <p:nvSpPr>
          <p:cNvPr id="6" name="Obdélník 5"/>
          <p:cNvSpPr/>
          <p:nvPr/>
        </p:nvSpPr>
        <p:spPr>
          <a:xfrm>
            <a:off x="4283968" y="287970"/>
            <a:ext cx="1728192" cy="158417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/>
              <a:t>g</a:t>
            </a:r>
            <a:r>
              <a:rPr lang="cs-CZ" sz="3600" b="1" dirty="0" err="1" smtClean="0"/>
              <a:t>et</a:t>
            </a:r>
            <a:r>
              <a:rPr lang="cs-CZ" sz="3600" b="1" dirty="0" smtClean="0"/>
              <a:t> up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6300192" y="287970"/>
            <a:ext cx="2520280" cy="158417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/>
              <a:t>e</a:t>
            </a:r>
            <a:r>
              <a:rPr lang="cs-CZ" sz="3600" b="1" dirty="0" err="1" smtClean="0"/>
              <a:t>arly</a:t>
            </a:r>
            <a:r>
              <a:rPr lang="cs-CZ" sz="3600" b="1" dirty="0" smtClean="0"/>
              <a:t> </a:t>
            </a:r>
            <a:r>
              <a:rPr lang="cs-CZ" sz="3600" b="1" dirty="0" smtClean="0"/>
              <a:t>on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school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days</a:t>
            </a:r>
            <a:endParaRPr lang="cs-CZ" sz="3600" b="1" dirty="0"/>
          </a:p>
        </p:txBody>
      </p:sp>
      <p:pic>
        <p:nvPicPr>
          <p:cNvPr id="1026" name="Picture 2" descr="C:\Users\08FQ\AppData\Local\Microsoft\Windows\Temporary Internet Files\Content.IE5\AM1I8PN9\MC90042828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4607" y="2276872"/>
            <a:ext cx="4638647" cy="395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46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7" y="332656"/>
            <a:ext cx="7102571" cy="1440160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words-have</a:t>
            </a:r>
            <a:r>
              <a:rPr lang="cs-CZ" sz="6000" b="1" dirty="0" smtClean="0"/>
              <a:t> to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3" y="1844824"/>
            <a:ext cx="8748474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Question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2780928"/>
            <a:ext cx="1656184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SUBJECT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44935" y="2780928"/>
            <a:ext cx="2136323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FF"/>
                </a:solidFill>
              </a:rPr>
              <a:t>HAVE TO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504" y="4872283"/>
            <a:ext cx="972108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DO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43907" y="4872283"/>
            <a:ext cx="1667901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436096" y="4812557"/>
            <a:ext cx="1413112" cy="9606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VERB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860032" y="2771265"/>
            <a:ext cx="1413112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VERB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39786" y="2771265"/>
            <a:ext cx="2160240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OTHERS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948264" y="4812557"/>
            <a:ext cx="2032279" cy="91755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OTHERS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59832" y="4869160"/>
            <a:ext cx="2136323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FF"/>
                </a:solidFill>
              </a:rPr>
              <a:t>HAVE TO</a:t>
            </a:r>
            <a:endParaRPr lang="cs-CZ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105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1" grpId="0" animBg="1"/>
      <p:bldP spid="4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Put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verbs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832648"/>
          </a:xfrm>
        </p:spPr>
        <p:txBody>
          <a:bodyPr/>
          <a:lstStyle/>
          <a:p>
            <a:pPr marL="514350" indent="-514350">
              <a:buAutoNum type="arabicPlain"/>
            </a:pPr>
            <a:r>
              <a:rPr lang="cs-CZ" b="1" dirty="0" smtClean="0"/>
              <a:t>I </a:t>
            </a:r>
            <a:r>
              <a:rPr lang="cs-CZ" b="1" dirty="0" err="1" smtClean="0"/>
              <a:t>always</a:t>
            </a:r>
            <a:r>
              <a:rPr lang="cs-CZ" b="1" dirty="0" smtClean="0"/>
              <a:t>……………………................ </a:t>
            </a:r>
            <a:r>
              <a:rPr lang="cs-CZ" b="1" dirty="0" err="1"/>
              <a:t>n</a:t>
            </a:r>
            <a:r>
              <a:rPr lang="cs-CZ" b="1" dirty="0" err="1" smtClean="0"/>
              <a:t>ew</a:t>
            </a:r>
            <a:r>
              <a:rPr lang="cs-CZ" b="1" dirty="0" smtClean="0"/>
              <a:t> </a:t>
            </a:r>
            <a:r>
              <a:rPr lang="cs-CZ" b="1" dirty="0" err="1" smtClean="0"/>
              <a:t>vocabulary</a:t>
            </a:r>
            <a:r>
              <a:rPr lang="cs-CZ" b="1" dirty="0" smtClean="0"/>
              <a:t>. (</a:t>
            </a:r>
            <a:r>
              <a:rPr lang="cs-CZ" b="1" dirty="0" err="1" smtClean="0"/>
              <a:t>learn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r>
              <a:rPr lang="cs-CZ" b="1" dirty="0" smtClean="0"/>
              <a:t>  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2  </a:t>
            </a:r>
            <a:r>
              <a:rPr lang="cs-CZ" b="1" dirty="0" err="1" smtClean="0"/>
              <a:t>Mum</a:t>
            </a:r>
            <a:r>
              <a:rPr lang="cs-CZ" b="1" dirty="0" smtClean="0"/>
              <a:t>………………………………..  </a:t>
            </a:r>
            <a:r>
              <a:rPr lang="cs-CZ" b="1" dirty="0" err="1" smtClean="0"/>
              <a:t>every</a:t>
            </a:r>
            <a:r>
              <a:rPr lang="cs-CZ" b="1" dirty="0" smtClean="0"/>
              <a:t> </a:t>
            </a:r>
            <a:r>
              <a:rPr lang="cs-CZ" b="1" dirty="0" err="1" smtClean="0"/>
              <a:t>day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 ( not </a:t>
            </a:r>
            <a:r>
              <a:rPr lang="cs-CZ" b="1" dirty="0" err="1" smtClean="0"/>
              <a:t>have</a:t>
            </a:r>
            <a:r>
              <a:rPr lang="cs-CZ" b="1" dirty="0" smtClean="0"/>
              <a:t> to </a:t>
            </a:r>
            <a:r>
              <a:rPr lang="cs-CZ" b="1" dirty="0" err="1" smtClean="0"/>
              <a:t>wash</a:t>
            </a:r>
            <a:r>
              <a:rPr lang="cs-CZ" b="1" dirty="0" smtClean="0"/>
              <a:t> up)</a:t>
            </a:r>
          </a:p>
          <a:p>
            <a:pPr marL="0" indent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3  </a:t>
            </a:r>
            <a:r>
              <a:rPr lang="cs-CZ" b="1" dirty="0" err="1" smtClean="0"/>
              <a:t>Pupils</a:t>
            </a:r>
            <a:r>
              <a:rPr lang="cs-CZ" b="1" dirty="0" smtClean="0"/>
              <a:t> ………………………………</a:t>
            </a:r>
            <a:r>
              <a:rPr lang="cs-CZ" b="1" dirty="0" err="1" smtClean="0"/>
              <a:t>homework</a:t>
            </a:r>
            <a:r>
              <a:rPr lang="cs-CZ" b="1" dirty="0" smtClean="0"/>
              <a:t> </a:t>
            </a:r>
            <a:r>
              <a:rPr lang="cs-CZ" b="1" dirty="0" err="1" smtClean="0"/>
              <a:t>at</a:t>
            </a:r>
            <a:r>
              <a:rPr lang="cs-CZ" b="1" dirty="0" smtClean="0"/>
              <a:t> </a:t>
            </a:r>
            <a:r>
              <a:rPr lang="cs-CZ" b="1" dirty="0" err="1" smtClean="0"/>
              <a:t>home</a:t>
            </a:r>
            <a:r>
              <a:rPr lang="cs-CZ" b="1" dirty="0" smtClean="0"/>
              <a:t>. (do)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195736" y="2060847"/>
            <a:ext cx="4104456" cy="53806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>
                <a:solidFill>
                  <a:srgbClr val="FFFFFF"/>
                </a:solidFill>
              </a:rPr>
              <a:t>h</a:t>
            </a:r>
            <a:r>
              <a:rPr lang="cs-CZ" sz="3200" b="1" dirty="0" err="1" smtClean="0">
                <a:solidFill>
                  <a:srgbClr val="FFFFFF"/>
                </a:solidFill>
              </a:rPr>
              <a:t>ave</a:t>
            </a:r>
            <a:r>
              <a:rPr lang="cs-CZ" sz="3200" b="1" dirty="0" smtClean="0">
                <a:solidFill>
                  <a:srgbClr val="FFFFFF"/>
                </a:solidFill>
              </a:rPr>
              <a:t> to </a:t>
            </a:r>
            <a:r>
              <a:rPr lang="cs-CZ" sz="3200" b="1" dirty="0" err="1" smtClean="0">
                <a:solidFill>
                  <a:srgbClr val="FFFFFF"/>
                </a:solidFill>
              </a:rPr>
              <a:t>learn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94650" y="4252276"/>
            <a:ext cx="4981605" cy="57606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rgbClr val="FFFFFF"/>
                </a:solidFill>
              </a:rPr>
              <a:t>doesn´t</a:t>
            </a:r>
            <a:r>
              <a:rPr lang="cs-CZ" sz="3200" b="1" dirty="0" smtClean="0">
                <a:solidFill>
                  <a:srgbClr val="FFFFFF"/>
                </a:solidFill>
              </a:rPr>
              <a:t> </a:t>
            </a:r>
            <a:r>
              <a:rPr lang="cs-CZ" sz="3200" b="1" dirty="0" err="1" smtClean="0">
                <a:solidFill>
                  <a:srgbClr val="FFFFFF"/>
                </a:solidFill>
              </a:rPr>
              <a:t>have</a:t>
            </a:r>
            <a:r>
              <a:rPr lang="cs-CZ" sz="3200" b="1" dirty="0" smtClean="0">
                <a:solidFill>
                  <a:srgbClr val="FFFFFF"/>
                </a:solidFill>
              </a:rPr>
              <a:t> to </a:t>
            </a:r>
            <a:r>
              <a:rPr lang="cs-CZ" sz="3200" b="1" dirty="0" err="1" smtClean="0">
                <a:solidFill>
                  <a:srgbClr val="FFFFFF"/>
                </a:solidFill>
              </a:rPr>
              <a:t>wash</a:t>
            </a:r>
            <a:r>
              <a:rPr lang="cs-CZ" sz="3200" b="1" dirty="0" smtClean="0">
                <a:solidFill>
                  <a:srgbClr val="FFFFFF"/>
                </a:solidFill>
              </a:rPr>
              <a:t> up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894651" y="5888527"/>
            <a:ext cx="3888432" cy="70882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>
                <a:solidFill>
                  <a:srgbClr val="FFFFFF"/>
                </a:solidFill>
              </a:rPr>
              <a:t>h</a:t>
            </a:r>
            <a:r>
              <a:rPr lang="cs-CZ" sz="3200" b="1" dirty="0" err="1" smtClean="0">
                <a:solidFill>
                  <a:srgbClr val="FFFFFF"/>
                </a:solidFill>
              </a:rPr>
              <a:t>ave</a:t>
            </a:r>
            <a:r>
              <a:rPr lang="cs-CZ" sz="3200" b="1" dirty="0" smtClean="0">
                <a:solidFill>
                  <a:srgbClr val="FFFFFF"/>
                </a:solidFill>
              </a:rPr>
              <a:t> to do</a:t>
            </a:r>
            <a:endParaRPr lang="cs-CZ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151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Put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verbs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886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4  </a:t>
            </a:r>
            <a:r>
              <a:rPr lang="cs-CZ" b="1" dirty="0" err="1" smtClean="0"/>
              <a:t>Caroline</a:t>
            </a:r>
            <a:r>
              <a:rPr lang="cs-CZ" b="1" dirty="0" smtClean="0"/>
              <a:t> ……………………................  </a:t>
            </a:r>
            <a:r>
              <a:rPr lang="cs-CZ" b="1" dirty="0" err="1" smtClean="0"/>
              <a:t>the</a:t>
            </a:r>
            <a:r>
              <a:rPr lang="cs-CZ" b="1" dirty="0" smtClean="0"/>
              <a:t> dog </a:t>
            </a:r>
            <a:r>
              <a:rPr lang="cs-CZ" b="1" dirty="0" err="1" smtClean="0"/>
              <a:t>for</a:t>
            </a:r>
            <a:r>
              <a:rPr lang="cs-CZ" b="1" dirty="0" smtClean="0"/>
              <a:t> a </a:t>
            </a:r>
            <a:r>
              <a:rPr lang="cs-CZ" b="1" dirty="0" err="1" smtClean="0"/>
              <a:t>walk</a:t>
            </a:r>
            <a:r>
              <a:rPr lang="cs-CZ" b="1" dirty="0"/>
              <a:t> </a:t>
            </a:r>
            <a:r>
              <a:rPr lang="cs-CZ" b="1" dirty="0" err="1" smtClean="0"/>
              <a:t>every</a:t>
            </a:r>
            <a:r>
              <a:rPr lang="cs-CZ" b="1" dirty="0" smtClean="0"/>
              <a:t> </a:t>
            </a:r>
            <a:r>
              <a:rPr lang="cs-CZ" b="1" dirty="0" err="1" smtClean="0"/>
              <a:t>morning</a:t>
            </a:r>
            <a:r>
              <a:rPr lang="cs-CZ" b="1" dirty="0" smtClean="0"/>
              <a:t>. ( </a:t>
            </a:r>
            <a:r>
              <a:rPr lang="cs-CZ" b="1" dirty="0" err="1" smtClean="0"/>
              <a:t>take</a:t>
            </a:r>
            <a:r>
              <a:rPr lang="cs-CZ" b="1" dirty="0" smtClean="0"/>
              <a:t>) 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  <a:p>
            <a:pPr marL="514350" indent="-514350">
              <a:buAutoNum type="arabicPlain" startAt="5"/>
            </a:pPr>
            <a:r>
              <a:rPr lang="cs-CZ" b="1" dirty="0" smtClean="0"/>
              <a:t>I ………………………………..  to </a:t>
            </a:r>
            <a:r>
              <a:rPr lang="cs-CZ" b="1" dirty="0" err="1" smtClean="0"/>
              <a:t>sleep</a:t>
            </a:r>
            <a:r>
              <a:rPr lang="cs-CZ" b="1" dirty="0" smtClean="0"/>
              <a:t> </a:t>
            </a:r>
            <a:r>
              <a:rPr lang="cs-CZ" b="1" dirty="0" err="1" smtClean="0"/>
              <a:t>until</a:t>
            </a:r>
            <a:r>
              <a:rPr lang="cs-CZ" b="1" dirty="0" smtClean="0"/>
              <a:t> 9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b="1" dirty="0" err="1" smtClean="0"/>
              <a:t>o´clock</a:t>
            </a:r>
            <a:r>
              <a:rPr lang="cs-CZ" b="1" dirty="0" smtClean="0"/>
              <a:t> </a:t>
            </a:r>
            <a:r>
              <a:rPr lang="cs-CZ" b="1" dirty="0" err="1" smtClean="0"/>
              <a:t>p.m</a:t>
            </a:r>
            <a:r>
              <a:rPr lang="cs-CZ" b="1" dirty="0" smtClean="0"/>
              <a:t>. (not to go)</a:t>
            </a:r>
          </a:p>
          <a:p>
            <a:pPr marL="0" indent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/>
              <a:t>6</a:t>
            </a:r>
            <a:r>
              <a:rPr lang="cs-CZ" b="1" dirty="0" smtClean="0"/>
              <a:t>  Billy ……………………………….his </a:t>
            </a:r>
            <a:r>
              <a:rPr lang="cs-CZ" b="1" dirty="0" err="1" smtClean="0"/>
              <a:t>dad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garden. (</a:t>
            </a:r>
            <a:r>
              <a:rPr lang="cs-CZ" b="1" dirty="0" err="1" smtClean="0"/>
              <a:t>help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339752" y="2029481"/>
            <a:ext cx="4104456" cy="53806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FFFF"/>
                </a:solidFill>
              </a:rPr>
              <a:t>h</a:t>
            </a:r>
            <a:r>
              <a:rPr lang="cs-CZ" sz="3200" b="1" dirty="0" smtClean="0">
                <a:solidFill>
                  <a:srgbClr val="FFFFFF"/>
                </a:solidFill>
              </a:rPr>
              <a:t>as to </a:t>
            </a:r>
            <a:r>
              <a:rPr lang="cs-CZ" sz="3200" b="1" dirty="0" err="1" smtClean="0">
                <a:solidFill>
                  <a:srgbClr val="FFFFFF"/>
                </a:solidFill>
              </a:rPr>
              <a:t>take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55582" y="3652614"/>
            <a:ext cx="4104456" cy="57606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>
                <a:solidFill>
                  <a:srgbClr val="FFFFFF"/>
                </a:solidFill>
              </a:rPr>
              <a:t>d</a:t>
            </a:r>
            <a:r>
              <a:rPr lang="cs-CZ" sz="3200" b="1" dirty="0" err="1" smtClean="0">
                <a:solidFill>
                  <a:srgbClr val="FFFFFF"/>
                </a:solidFill>
              </a:rPr>
              <a:t>on´t</a:t>
            </a:r>
            <a:r>
              <a:rPr lang="cs-CZ" sz="3200" b="1" dirty="0" smtClean="0">
                <a:solidFill>
                  <a:srgbClr val="FFFFFF"/>
                </a:solidFill>
              </a:rPr>
              <a:t> </a:t>
            </a:r>
            <a:r>
              <a:rPr lang="cs-CZ" sz="3200" b="1" dirty="0" err="1" smtClean="0">
                <a:solidFill>
                  <a:srgbClr val="FFFFFF"/>
                </a:solidFill>
              </a:rPr>
              <a:t>have</a:t>
            </a:r>
            <a:r>
              <a:rPr lang="cs-CZ" sz="3200" b="1" dirty="0" smtClean="0">
                <a:solidFill>
                  <a:srgbClr val="FFFFFF"/>
                </a:solidFill>
              </a:rPr>
              <a:t> to go</a:t>
            </a: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00781" y="5617190"/>
            <a:ext cx="3888432" cy="54267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bg1"/>
                </a:solidFill>
              </a:rPr>
              <a:t>h</a:t>
            </a:r>
            <a:r>
              <a:rPr lang="cs-CZ" sz="3200" b="1" dirty="0" smtClean="0">
                <a:solidFill>
                  <a:schemeClr val="bg1"/>
                </a:solidFill>
              </a:rPr>
              <a:t>as to </a:t>
            </a:r>
            <a:r>
              <a:rPr lang="cs-CZ" sz="3200" b="1" dirty="0" err="1" smtClean="0">
                <a:solidFill>
                  <a:schemeClr val="bg1"/>
                </a:solidFill>
              </a:rPr>
              <a:t>help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669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096344"/>
          </a:xfrm>
        </p:spPr>
        <p:txBody>
          <a:bodyPr/>
          <a:lstStyle/>
          <a:p>
            <a:r>
              <a:rPr lang="cs-CZ" dirty="0" smtClean="0"/>
              <a:t>Celý materiál byl vytvořen autorem dne25.3.2012.</a:t>
            </a:r>
          </a:p>
          <a:p>
            <a:r>
              <a:rPr lang="cs-CZ" dirty="0" smtClean="0"/>
              <a:t>Obrázek byl použit z otevřené </a:t>
            </a:r>
            <a:r>
              <a:rPr lang="cs-CZ" dirty="0" smtClean="0"/>
              <a:t>galerie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Office. </a:t>
            </a:r>
            <a:r>
              <a:rPr lang="cs-CZ" dirty="0" err="1" smtClean="0"/>
              <a:t>microsoft</a:t>
            </a:r>
            <a:r>
              <a:rPr lang="cs-CZ" dirty="0" smtClean="0"/>
              <a:t>. </a:t>
            </a:r>
            <a:r>
              <a:rPr lang="cs-CZ" dirty="0" err="1"/>
              <a:t>c</a:t>
            </a:r>
            <a:r>
              <a:rPr lang="cs-CZ" dirty="0" err="1" smtClean="0"/>
              <a:t>om</a:t>
            </a:r>
            <a:r>
              <a:rPr lang="cs-CZ" dirty="0" smtClean="0"/>
              <a:t> dne 25.3.2012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444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3">
      <a:dk1>
        <a:sysClr val="windowText" lastClr="000000"/>
      </a:dk1>
      <a:lt1>
        <a:srgbClr val="C3E2C4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</TotalTime>
  <Words>231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Snímek 3</vt:lpstr>
      <vt:lpstr>Order of the words-have to</vt:lpstr>
      <vt:lpstr>Put the verbs to the sentences</vt:lpstr>
      <vt:lpstr>Put the verbs to the sentences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Simona</cp:lastModifiedBy>
  <cp:revision>73</cp:revision>
  <dcterms:created xsi:type="dcterms:W3CDTF">2011-09-10T16:31:29Z</dcterms:created>
  <dcterms:modified xsi:type="dcterms:W3CDTF">2013-02-18T08:34:34Z</dcterms:modified>
</cp:coreProperties>
</file>