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8" r:id="rId1"/>
  </p:sldMasterIdLst>
  <p:sldIdLst>
    <p:sldId id="257" r:id="rId2"/>
    <p:sldId id="266" r:id="rId3"/>
    <p:sldId id="268" r:id="rId4"/>
    <p:sldId id="264" r:id="rId5"/>
    <p:sldId id="269" r:id="rId6"/>
    <p:sldId id="270" r:id="rId7"/>
    <p:sldId id="267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FF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smtClean="0"/>
            <a:t>NÁZEV:VY_32_INOVACE_16: </a:t>
          </a:r>
          <a:r>
            <a:rPr lang="cs-CZ" sz="2000" dirty="0" smtClean="0"/>
            <a:t>Verb </a:t>
          </a:r>
          <a:r>
            <a:rPr lang="cs-CZ" sz="2000" dirty="0" err="1" smtClean="0"/>
            <a:t>tenses</a:t>
          </a:r>
          <a:r>
            <a:rPr lang="cs-CZ" sz="2000" dirty="0" smtClean="0"/>
            <a:t>, 8.roč.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ZŠ Dolní Benešov, příspěvková organ.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Mgr. et Bc. Michaela Bumbová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TÉMA: </a:t>
          </a:r>
          <a:r>
            <a:rPr lang="cs-CZ" sz="2000" b="1" dirty="0" err="1" smtClean="0"/>
            <a:t>Have</a:t>
          </a:r>
          <a:r>
            <a:rPr lang="cs-CZ" sz="2000" b="1" dirty="0" smtClean="0"/>
            <a:t> to</a:t>
          </a:r>
          <a:endParaRPr lang="cs-CZ" sz="2000" b="1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PROJEKTU:CZ.1.07/1.4.00/21.1262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>
        <a:solidFill>
          <a:schemeClr val="accent3">
            <a:lumMod val="40000"/>
            <a:lumOff val="60000"/>
          </a:schemeClr>
        </a:solidFill>
      </dgm:spPr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</dgm:pt>
    <dgm:pt modelId="{A52A0455-90FF-4808-ABD0-F02540D31D5A}" type="pres">
      <dgm:prSet presAssocID="{D1B46980-6531-4606-95E6-44980827E919}" presName="circle2" presStyleLbl="node1" presStyleIdx="1" presStyleCnt="5"/>
      <dgm:spPr>
        <a:solidFill>
          <a:srgbClr val="0070C0"/>
        </a:solidFill>
      </dgm:spPr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 custLinFactNeighborX="-765" custLinFactNeighborY="1213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</dgm:pt>
    <dgm:pt modelId="{313FC574-E1CD-4FB4-B054-0B805CE0447D}" type="pres">
      <dgm:prSet presAssocID="{B651F6E3-6281-48DB-9319-2AEAFDAE7572}" presName="circle3" presStyleLbl="node1" presStyleIdx="2" presStyleCnt="5" custScaleX="91296"/>
      <dgm:spPr>
        <a:solidFill>
          <a:srgbClr val="0070C0"/>
        </a:solidFill>
      </dgm:spPr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 custLinFactNeighborX="-765" custLinFactNeighborY="-1569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</dgm:pt>
    <dgm:pt modelId="{FFC9F71D-1B4F-4AD9-A4A6-86ADEFC8AF5C}" type="pres">
      <dgm:prSet presAssocID="{D8197B8C-B260-4A16-BDF4-0947B075E274}" presName="circle4" presStyleLbl="node1" presStyleIdx="3" presStyleCnt="5"/>
      <dgm:spPr>
        <a:solidFill>
          <a:schemeClr val="accent3">
            <a:lumMod val="40000"/>
            <a:lumOff val="60000"/>
          </a:schemeClr>
        </a:solidFill>
      </dgm:spPr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 custLinFactNeighborX="-765" custLinFactNeighborY="131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</dgm:pt>
    <dgm:pt modelId="{EE85B701-7295-41C0-BA7A-34D3756A2AE6}" type="pres">
      <dgm:prSet presAssocID="{4C35D32F-0EAB-4CD7-82EE-45574DC2A586}" presName="circle5" presStyleLbl="node1" presStyleIdx="4" presStyleCnt="5"/>
      <dgm:spPr>
        <a:solidFill>
          <a:schemeClr val="accent3">
            <a:lumMod val="40000"/>
            <a:lumOff val="60000"/>
          </a:schemeClr>
        </a:solidFill>
      </dgm:spPr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01B9E4C8-7A17-4499-A21A-958A622848EF}" type="presOf" srcId="{D1D4F407-5343-4D3F-B5B9-D407B03CAEB4}" destId="{AED2198E-93D5-4001-81B4-73124B309672}" srcOrd="1" destOrd="0" presId="urn:microsoft.com/office/officeart/2005/8/layout/target3"/>
    <dgm:cxn modelId="{3B05F62E-99A0-4663-94DA-CC0343B260A6}" type="presOf" srcId="{B651F6E3-6281-48DB-9319-2AEAFDAE7572}" destId="{619D679B-A015-4ECF-8348-D1034C574F40}" srcOrd="0" destOrd="0" presId="urn:microsoft.com/office/officeart/2005/8/layout/target3"/>
    <dgm:cxn modelId="{4F7DB0BC-71B5-49A2-9B63-49FF59FFD6BF}" type="presOf" srcId="{D8197B8C-B260-4A16-BDF4-0947B075E274}" destId="{25B08C86-7E15-44DC-BE7F-FFB55DD49D12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152EC2A4-F1A8-4F85-B6F1-7D765608FFFE}" type="presOf" srcId="{D8197B8C-B260-4A16-BDF4-0947B075E274}" destId="{5A5FFA88-C948-4069-8E93-59FA12366E83}" srcOrd="1" destOrd="0" presId="urn:microsoft.com/office/officeart/2005/8/layout/target3"/>
    <dgm:cxn modelId="{4C3B027F-2404-4CAB-B7A8-50EF65CA611B}" type="presOf" srcId="{B651F6E3-6281-48DB-9319-2AEAFDAE7572}" destId="{6BB5E863-4638-4E1D-BFDE-399D028AC4ED}" srcOrd="1" destOrd="0" presId="urn:microsoft.com/office/officeart/2005/8/layout/target3"/>
    <dgm:cxn modelId="{B0DEE932-45D0-4891-AFC7-DB940E800433}" type="presOf" srcId="{D1D4F407-5343-4D3F-B5B9-D407B03CAEB4}" destId="{D005CE8C-CC26-4C3E-AC11-E15060ECD759}" srcOrd="0" destOrd="0" presId="urn:microsoft.com/office/officeart/2005/8/layout/target3"/>
    <dgm:cxn modelId="{E8CFC131-08BC-4384-A040-5D1C8DD5B2B8}" type="presOf" srcId="{D1B46980-6531-4606-95E6-44980827E919}" destId="{2BE915AB-18AA-4053-B92C-3BFC9ED204BB}" srcOrd="1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4CEA0389-3FBA-45C5-8D27-C470185FD5FF}" type="presOf" srcId="{D1B46980-6531-4606-95E6-44980827E919}" destId="{6140AFEC-043D-4C43-A2F9-D0F5331DF3A3}" srcOrd="0" destOrd="0" presId="urn:microsoft.com/office/officeart/2005/8/layout/target3"/>
    <dgm:cxn modelId="{65042600-0A2C-40AC-9260-53A33F522F36}" type="presOf" srcId="{4C35D32F-0EAB-4CD7-82EE-45574DC2A586}" destId="{890E4F0B-2866-4A3F-A3C7-2A14B1797930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1F56388F-1EBD-4501-9719-A6AD698B3CDD}" type="presOf" srcId="{757F3AB3-0718-4624-B441-E567A8F0AB56}" destId="{333A1088-737F-45CB-B68E-254E46348037}" srcOrd="0" destOrd="0" presId="urn:microsoft.com/office/officeart/2005/8/layout/target3"/>
    <dgm:cxn modelId="{510B69FD-6045-4FF7-BE57-4920448A135F}" type="presOf" srcId="{4C35D32F-0EAB-4CD7-82EE-45574DC2A586}" destId="{8BEBB6EC-1DAA-4CAC-8A25-BC0FCBD5DBD5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F1469F4C-E154-4386-9F9A-C08A9DF67914}" type="presParOf" srcId="{333A1088-737F-45CB-B68E-254E46348037}" destId="{F5ABB229-8D3B-4694-996A-96F23CF14429}" srcOrd="0" destOrd="0" presId="urn:microsoft.com/office/officeart/2005/8/layout/target3"/>
    <dgm:cxn modelId="{FAF84B57-0D44-47FF-803D-F27BD3A31858}" type="presParOf" srcId="{333A1088-737F-45CB-B68E-254E46348037}" destId="{F41139FD-01EE-4571-8B17-4FB00FC51163}" srcOrd="1" destOrd="0" presId="urn:microsoft.com/office/officeart/2005/8/layout/target3"/>
    <dgm:cxn modelId="{92BDE242-FD35-453E-8E44-8A6230141A40}" type="presParOf" srcId="{333A1088-737F-45CB-B68E-254E46348037}" destId="{D005CE8C-CC26-4C3E-AC11-E15060ECD759}" srcOrd="2" destOrd="0" presId="urn:microsoft.com/office/officeart/2005/8/layout/target3"/>
    <dgm:cxn modelId="{D2987361-F579-48B8-AEBB-B162970ED4F9}" type="presParOf" srcId="{333A1088-737F-45CB-B68E-254E46348037}" destId="{2C702D82-9B77-49B7-9568-BB8EB47C3372}" srcOrd="3" destOrd="0" presId="urn:microsoft.com/office/officeart/2005/8/layout/target3"/>
    <dgm:cxn modelId="{DF87A09A-2EC0-4C5D-9A57-0AC93E0870E7}" type="presParOf" srcId="{333A1088-737F-45CB-B68E-254E46348037}" destId="{A52A0455-90FF-4808-ABD0-F02540D31D5A}" srcOrd="4" destOrd="0" presId="urn:microsoft.com/office/officeart/2005/8/layout/target3"/>
    <dgm:cxn modelId="{9992E71F-FD2F-49CB-A486-D32C9346247F}" type="presParOf" srcId="{333A1088-737F-45CB-B68E-254E46348037}" destId="{6140AFEC-043D-4C43-A2F9-D0F5331DF3A3}" srcOrd="5" destOrd="0" presId="urn:microsoft.com/office/officeart/2005/8/layout/target3"/>
    <dgm:cxn modelId="{BD9152E2-6C4B-4C7B-9166-37FA93192A6E}" type="presParOf" srcId="{333A1088-737F-45CB-B68E-254E46348037}" destId="{9358AC05-5D7D-4327-9F80-1AD486AEA664}" srcOrd="6" destOrd="0" presId="urn:microsoft.com/office/officeart/2005/8/layout/target3"/>
    <dgm:cxn modelId="{ED99A4E0-C46B-4066-8060-DAF48690C472}" type="presParOf" srcId="{333A1088-737F-45CB-B68E-254E46348037}" destId="{313FC574-E1CD-4FB4-B054-0B805CE0447D}" srcOrd="7" destOrd="0" presId="urn:microsoft.com/office/officeart/2005/8/layout/target3"/>
    <dgm:cxn modelId="{BD73A0C0-32C8-4C52-B5A1-A744DFEAF19A}" type="presParOf" srcId="{333A1088-737F-45CB-B68E-254E46348037}" destId="{619D679B-A015-4ECF-8348-D1034C574F40}" srcOrd="8" destOrd="0" presId="urn:microsoft.com/office/officeart/2005/8/layout/target3"/>
    <dgm:cxn modelId="{E5C4B56F-1BD4-4876-9750-F2557541E954}" type="presParOf" srcId="{333A1088-737F-45CB-B68E-254E46348037}" destId="{322283A8-4A27-4CDA-BAE3-F381106A9174}" srcOrd="9" destOrd="0" presId="urn:microsoft.com/office/officeart/2005/8/layout/target3"/>
    <dgm:cxn modelId="{D93A19CF-90AA-4B2D-A432-BD45E0268580}" type="presParOf" srcId="{333A1088-737F-45CB-B68E-254E46348037}" destId="{FFC9F71D-1B4F-4AD9-A4A6-86ADEFC8AF5C}" srcOrd="10" destOrd="0" presId="urn:microsoft.com/office/officeart/2005/8/layout/target3"/>
    <dgm:cxn modelId="{473A018A-658D-4D12-8400-8621AB128275}" type="presParOf" srcId="{333A1088-737F-45CB-B68E-254E46348037}" destId="{25B08C86-7E15-44DC-BE7F-FFB55DD49D12}" srcOrd="11" destOrd="0" presId="urn:microsoft.com/office/officeart/2005/8/layout/target3"/>
    <dgm:cxn modelId="{32D96266-B4B4-4B27-BEA8-6BC507BAA386}" type="presParOf" srcId="{333A1088-737F-45CB-B68E-254E46348037}" destId="{76644BE8-9D7C-4C09-B250-3D10AF48CBB7}" srcOrd="12" destOrd="0" presId="urn:microsoft.com/office/officeart/2005/8/layout/target3"/>
    <dgm:cxn modelId="{4FA7C342-8034-4AC1-8FB6-E7A1123BFCF4}" type="presParOf" srcId="{333A1088-737F-45CB-B68E-254E46348037}" destId="{EE85B701-7295-41C0-BA7A-34D3756A2AE6}" srcOrd="13" destOrd="0" presId="urn:microsoft.com/office/officeart/2005/8/layout/target3"/>
    <dgm:cxn modelId="{25ADCBF1-72C1-4376-ABDA-8F74FCBA6F21}" type="presParOf" srcId="{333A1088-737F-45CB-B68E-254E46348037}" destId="{8BEBB6EC-1DAA-4CAC-8A25-BC0FCBD5DBD5}" srcOrd="14" destOrd="0" presId="urn:microsoft.com/office/officeart/2005/8/layout/target3"/>
    <dgm:cxn modelId="{4B813D2E-1BE6-4428-AA14-29714997F9EF}" type="presParOf" srcId="{333A1088-737F-45CB-B68E-254E46348037}" destId="{AED2198E-93D5-4001-81B4-73124B309672}" srcOrd="15" destOrd="0" presId="urn:microsoft.com/office/officeart/2005/8/layout/target3"/>
    <dgm:cxn modelId="{58FA6B89-803F-4B9E-BDE4-17AB61FF96D6}" type="presParOf" srcId="{333A1088-737F-45CB-B68E-254E46348037}" destId="{2BE915AB-18AA-4053-B92C-3BFC9ED204BB}" srcOrd="16" destOrd="0" presId="urn:microsoft.com/office/officeart/2005/8/layout/target3"/>
    <dgm:cxn modelId="{7EB2D82D-9BDC-4A3A-B7BF-CC065C5E31DB}" type="presParOf" srcId="{333A1088-737F-45CB-B68E-254E46348037}" destId="{6BB5E863-4638-4E1D-BFDE-399D028AC4ED}" srcOrd="17" destOrd="0" presId="urn:microsoft.com/office/officeart/2005/8/layout/target3"/>
    <dgm:cxn modelId="{826145DB-C8A9-43A2-95AA-21597863A691}" type="presParOf" srcId="{333A1088-737F-45CB-B68E-254E46348037}" destId="{5A5FFA88-C948-4069-8E93-59FA12366E83}" srcOrd="18" destOrd="0" presId="urn:microsoft.com/office/officeart/2005/8/layout/target3"/>
    <dgm:cxn modelId="{1340BCFE-223F-44A1-A395-76A06E2D211E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solidFill>
          <a:schemeClr val="accent3">
            <a:lumMod val="40000"/>
            <a:lumOff val="6000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ZŠ Dolní Benešov, příspěvková organ.</a:t>
          </a:r>
          <a:endParaRPr lang="cs-CZ" sz="20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solidFill>
          <a:srgbClr val="0070C0"/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24143" y="432048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Mgr. et Bc. Michaela Bumbová</a:t>
          </a:r>
          <a:endParaRPr lang="cs-CZ" sz="2000" kern="1200" dirty="0"/>
        </a:p>
      </dsp:txBody>
      <dsp:txXfrm>
        <a:off x="1224143" y="432048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750960"/>
          <a:ext cx="1349057" cy="1477674"/>
        </a:xfrm>
        <a:prstGeom prst="pie">
          <a:avLst>
            <a:gd name="adj1" fmla="val 5400000"/>
            <a:gd name="adj2" fmla="val 16200000"/>
          </a:avLst>
        </a:prstGeom>
        <a:solidFill>
          <a:srgbClr val="0070C0"/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24143" y="792083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smtClean="0"/>
            <a:t>NÁZEV:VY_32_INOVACE_16: </a:t>
          </a:r>
          <a:r>
            <a:rPr lang="cs-CZ" sz="2000" kern="1200" dirty="0" smtClean="0"/>
            <a:t>Verb </a:t>
          </a:r>
          <a:r>
            <a:rPr lang="cs-CZ" sz="2000" kern="1200" dirty="0" err="1" smtClean="0"/>
            <a:t>tenses</a:t>
          </a:r>
          <a:r>
            <a:rPr lang="cs-CZ" sz="2000" kern="1200" dirty="0" smtClean="0"/>
            <a:t>, 8.roč.</a:t>
          </a:r>
          <a:endParaRPr lang="cs-CZ" sz="2000" kern="1200" dirty="0"/>
        </a:p>
      </dsp:txBody>
      <dsp:txXfrm>
        <a:off x="1224143" y="792083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solidFill>
          <a:schemeClr val="accent3">
            <a:lumMod val="40000"/>
            <a:lumOff val="6000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24143" y="1224137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TÉMA: </a:t>
          </a:r>
          <a:r>
            <a:rPr lang="cs-CZ" sz="2000" b="1" kern="1200" dirty="0" err="1" smtClean="0"/>
            <a:t>Have</a:t>
          </a:r>
          <a:r>
            <a:rPr lang="cs-CZ" sz="2000" b="1" kern="1200" dirty="0" smtClean="0"/>
            <a:t> to</a:t>
          </a:r>
          <a:endParaRPr lang="cs-CZ" sz="2000" b="1" kern="1200" dirty="0"/>
        </a:p>
      </dsp:txBody>
      <dsp:txXfrm>
        <a:off x="1224143" y="1224137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solidFill>
          <a:schemeClr val="accent3">
            <a:lumMod val="40000"/>
            <a:lumOff val="6000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PROJEKTU:CZ.1.07/1.4.00/21.1262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FDA36B-3238-4BEF-8E74-84D5C31F1FF9}" type="datetimeFigureOut">
              <a:rPr lang="cs-CZ" smtClean="0"/>
              <a:t>18.6.2012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D257ED-3700-40CF-97FB-9E657FA365B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8049248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FDA36B-3238-4BEF-8E74-84D5C31F1FF9}" type="datetimeFigureOut">
              <a:rPr lang="cs-CZ" smtClean="0"/>
              <a:t>18.6.2012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D257ED-3700-40CF-97FB-9E657FA365B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2369340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FDA36B-3238-4BEF-8E74-84D5C31F1FF9}" type="datetimeFigureOut">
              <a:rPr lang="cs-CZ" smtClean="0"/>
              <a:t>18.6.2012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D257ED-3700-40CF-97FB-9E657FA365B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9584884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FDA36B-3238-4BEF-8E74-84D5C31F1FF9}" type="datetimeFigureOut">
              <a:rPr lang="cs-CZ" smtClean="0"/>
              <a:t>18.6.2012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D257ED-3700-40CF-97FB-9E657FA365B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0722946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FDA36B-3238-4BEF-8E74-84D5C31F1FF9}" type="datetimeFigureOut">
              <a:rPr lang="cs-CZ" smtClean="0"/>
              <a:t>18.6.2012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D257ED-3700-40CF-97FB-9E657FA365B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5786102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FDA36B-3238-4BEF-8E74-84D5C31F1FF9}" type="datetimeFigureOut">
              <a:rPr lang="cs-CZ" smtClean="0"/>
              <a:t>18.6.2012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D257ED-3700-40CF-97FB-9E657FA365B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8172513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FDA36B-3238-4BEF-8E74-84D5C31F1FF9}" type="datetimeFigureOut">
              <a:rPr lang="cs-CZ" smtClean="0"/>
              <a:t>18.6.2012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D257ED-3700-40CF-97FB-9E657FA365B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3368041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FDA36B-3238-4BEF-8E74-84D5C31F1FF9}" type="datetimeFigureOut">
              <a:rPr lang="cs-CZ" smtClean="0"/>
              <a:t>18.6.2012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D257ED-3700-40CF-97FB-9E657FA365B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8811523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FDA36B-3238-4BEF-8E74-84D5C31F1FF9}" type="datetimeFigureOut">
              <a:rPr lang="cs-CZ" smtClean="0"/>
              <a:t>18.6.2012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D257ED-3700-40CF-97FB-9E657FA365B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980108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FDA36B-3238-4BEF-8E74-84D5C31F1FF9}" type="datetimeFigureOut">
              <a:rPr lang="cs-CZ" smtClean="0"/>
              <a:t>18.6.2012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D257ED-3700-40CF-97FB-9E657FA365B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6111802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FDA36B-3238-4BEF-8E74-84D5C31F1FF9}" type="datetimeFigureOut">
              <a:rPr lang="cs-CZ" smtClean="0"/>
              <a:t>18.6.2012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D257ED-3700-40CF-97FB-9E657FA365B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0117677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1FDA36B-3238-4BEF-8E74-84D5C31F1FF9}" type="datetimeFigureOut">
              <a:rPr lang="cs-CZ" smtClean="0"/>
              <a:t>18.6.2012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4D257ED-3700-40CF-97FB-9E657FA365B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3243159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1262158860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370652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3568" y="1196752"/>
            <a:ext cx="2890664" cy="1143000"/>
          </a:xfrm>
        </p:spPr>
        <p:txBody>
          <a:bodyPr/>
          <a:lstStyle/>
          <a:p>
            <a:r>
              <a:rPr lang="cs-CZ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Anotace</a:t>
            </a:r>
            <a:endParaRPr lang="cs-CZ" dirty="0">
              <a:solidFill>
                <a:schemeClr val="tx1">
                  <a:lumMod val="75000"/>
                  <a:lumOff val="2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980728"/>
            <a:ext cx="8229600" cy="5544616"/>
          </a:xfrm>
        </p:spPr>
        <p:txBody>
          <a:bodyPr>
            <a:normAutofit/>
          </a:bodyPr>
          <a:lstStyle/>
          <a:p>
            <a:pPr marL="109728" indent="0">
              <a:buNone/>
            </a:pPr>
            <a:endParaRPr lang="cs-CZ" dirty="0" smtClean="0"/>
          </a:p>
          <a:p>
            <a:pPr marL="109728" indent="0">
              <a:buNone/>
            </a:pPr>
            <a:endParaRPr lang="cs-CZ" dirty="0" smtClean="0"/>
          </a:p>
          <a:p>
            <a:pPr marL="566928" indent="-457200">
              <a:buFont typeface="Wingdings" pitchFamily="2" charset="2"/>
              <a:buChar char="§"/>
            </a:pPr>
            <a:r>
              <a:rPr lang="cs-CZ" dirty="0" smtClean="0"/>
              <a:t> Materiál slouží jako pomůcka při procvičování modálního slovesa „</a:t>
            </a:r>
            <a:r>
              <a:rPr lang="cs-CZ" dirty="0" err="1" smtClean="0"/>
              <a:t>have</a:t>
            </a:r>
            <a:r>
              <a:rPr lang="cs-CZ" dirty="0" smtClean="0"/>
              <a:t> to“</a:t>
            </a:r>
          </a:p>
          <a:p>
            <a:pPr marL="566928" indent="-457200">
              <a:buFont typeface="Wingdings" pitchFamily="2" charset="2"/>
              <a:buChar char="§"/>
            </a:pPr>
            <a:r>
              <a:rPr lang="cs-CZ" dirty="0"/>
              <a:t> </a:t>
            </a:r>
            <a:r>
              <a:rPr lang="cs-CZ" dirty="0" smtClean="0"/>
              <a:t>Žáci tvoří otázky se správným slovosledem</a:t>
            </a:r>
          </a:p>
          <a:p>
            <a:pPr marL="566928" indent="-457200">
              <a:buFont typeface="Wingdings" pitchFamily="2" charset="2"/>
              <a:buChar char="§"/>
            </a:pPr>
            <a:r>
              <a:rPr lang="cs-CZ" dirty="0" smtClean="0"/>
              <a:t>Otázky </a:t>
            </a:r>
            <a:r>
              <a:rPr lang="cs-CZ" smtClean="0"/>
              <a:t>si zkontrolují</a:t>
            </a:r>
            <a:endParaRPr lang="cs-CZ" dirty="0" smtClean="0"/>
          </a:p>
          <a:p>
            <a:pPr marL="566928" indent="-457200">
              <a:buFont typeface="Wingdings" pitchFamily="2" charset="2"/>
              <a:buChar char="§"/>
            </a:pPr>
            <a:r>
              <a:rPr lang="cs-CZ" dirty="0" smtClean="0"/>
              <a:t>Zkontrolované otázky použijí jako „</a:t>
            </a:r>
            <a:r>
              <a:rPr lang="cs-CZ" dirty="0" err="1" smtClean="0"/>
              <a:t>speaking</a:t>
            </a:r>
            <a:r>
              <a:rPr lang="cs-CZ" dirty="0" smtClean="0"/>
              <a:t> </a:t>
            </a:r>
            <a:r>
              <a:rPr lang="cs-CZ" dirty="0" err="1" smtClean="0"/>
              <a:t>activity</a:t>
            </a:r>
            <a:r>
              <a:rPr lang="cs-CZ" dirty="0" smtClean="0"/>
              <a:t> </a:t>
            </a:r>
            <a:r>
              <a:rPr lang="cs-CZ" dirty="0" err="1" smtClean="0"/>
              <a:t>with</a:t>
            </a:r>
            <a:r>
              <a:rPr lang="cs-CZ" dirty="0" smtClean="0"/>
              <a:t> </a:t>
            </a:r>
            <a:r>
              <a:rPr lang="cs-CZ" dirty="0" err="1" smtClean="0"/>
              <a:t>your</a:t>
            </a:r>
            <a:r>
              <a:rPr lang="cs-CZ" dirty="0" smtClean="0"/>
              <a:t> </a:t>
            </a:r>
            <a:r>
              <a:rPr lang="cs-CZ" dirty="0" err="1" smtClean="0"/>
              <a:t>partners</a:t>
            </a:r>
            <a:r>
              <a:rPr lang="cs-CZ" dirty="0" smtClean="0"/>
              <a:t>“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2439844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570186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179512" y="260649"/>
            <a:ext cx="1440160" cy="1584174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bg1">
                    <a:lumMod val="75000"/>
                  </a:schemeClr>
                </a:solidFill>
              </a:rPr>
              <a:t>Do</a:t>
            </a:r>
            <a:endParaRPr lang="cs-CZ" sz="3600" b="1" dirty="0">
              <a:solidFill>
                <a:schemeClr val="bg1">
                  <a:lumMod val="75000"/>
                </a:schemeClr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3613835" y="242896"/>
            <a:ext cx="1440161" cy="1584174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err="1">
                <a:solidFill>
                  <a:schemeClr val="bg1">
                    <a:lumMod val="75000"/>
                  </a:schemeClr>
                </a:solidFill>
              </a:rPr>
              <a:t>h</a:t>
            </a:r>
            <a:r>
              <a:rPr lang="cs-CZ" sz="3600" b="1" dirty="0" err="1" smtClean="0">
                <a:solidFill>
                  <a:schemeClr val="bg1">
                    <a:lumMod val="75000"/>
                  </a:schemeClr>
                </a:solidFill>
              </a:rPr>
              <a:t>ave</a:t>
            </a:r>
            <a:r>
              <a:rPr lang="cs-CZ" sz="3600" b="1" dirty="0" smtClean="0">
                <a:solidFill>
                  <a:schemeClr val="bg1">
                    <a:lumMod val="75000"/>
                  </a:schemeClr>
                </a:solidFill>
              </a:rPr>
              <a:t> to</a:t>
            </a:r>
            <a:endParaRPr lang="cs-CZ" sz="3600" b="1" dirty="0">
              <a:solidFill>
                <a:schemeClr val="bg1">
                  <a:lumMod val="75000"/>
                </a:schemeClr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5292080" y="263174"/>
            <a:ext cx="1224136" cy="1584174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err="1" smtClean="0">
                <a:solidFill>
                  <a:schemeClr val="bg1">
                    <a:lumMod val="75000"/>
                  </a:schemeClr>
                </a:solidFill>
              </a:rPr>
              <a:t>help</a:t>
            </a:r>
            <a:endParaRPr lang="cs-CZ" sz="3600" b="1" dirty="0">
              <a:solidFill>
                <a:schemeClr val="bg1">
                  <a:lumMod val="75000"/>
                </a:schemeClr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6805201" y="242896"/>
            <a:ext cx="2088232" cy="1584174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>
                <a:solidFill>
                  <a:schemeClr val="bg1">
                    <a:lumMod val="75000"/>
                  </a:schemeClr>
                </a:solidFill>
              </a:rPr>
              <a:t>i</a:t>
            </a:r>
            <a:r>
              <a:rPr lang="cs-CZ" sz="3600" b="1" dirty="0" smtClean="0">
                <a:solidFill>
                  <a:schemeClr val="bg1">
                    <a:lumMod val="75000"/>
                  </a:schemeClr>
                </a:solidFill>
              </a:rPr>
              <a:t>n </a:t>
            </a:r>
            <a:r>
              <a:rPr lang="cs-CZ" sz="3600" b="1" dirty="0" err="1" smtClean="0">
                <a:solidFill>
                  <a:schemeClr val="bg1">
                    <a:lumMod val="75000"/>
                  </a:schemeClr>
                </a:solidFill>
              </a:rPr>
              <a:t>the</a:t>
            </a:r>
            <a:r>
              <a:rPr lang="cs-CZ" sz="3600" b="1" dirty="0" smtClean="0">
                <a:solidFill>
                  <a:schemeClr val="bg1">
                    <a:lumMod val="75000"/>
                  </a:schemeClr>
                </a:solidFill>
              </a:rPr>
              <a:t> </a:t>
            </a:r>
            <a:r>
              <a:rPr lang="cs-CZ" sz="3600" b="1" dirty="0" err="1" smtClean="0">
                <a:solidFill>
                  <a:schemeClr val="bg1">
                    <a:lumMod val="75000"/>
                  </a:schemeClr>
                </a:solidFill>
              </a:rPr>
              <a:t>kitchen</a:t>
            </a:r>
            <a:r>
              <a:rPr lang="cs-CZ" sz="3600" b="1" dirty="0" smtClean="0">
                <a:solidFill>
                  <a:schemeClr val="bg1">
                    <a:lumMod val="75000"/>
                  </a:schemeClr>
                </a:solidFill>
              </a:rPr>
              <a:t>?</a:t>
            </a:r>
            <a:endParaRPr lang="cs-CZ" sz="3600" b="1" dirty="0">
              <a:solidFill>
                <a:schemeClr val="bg1">
                  <a:lumMod val="75000"/>
                </a:schemeClr>
              </a:solidFill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1803229" y="277416"/>
            <a:ext cx="1512168" cy="1539100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err="1" smtClean="0">
                <a:solidFill>
                  <a:schemeClr val="bg1">
                    <a:lumMod val="75000"/>
                  </a:schemeClr>
                </a:solidFill>
              </a:rPr>
              <a:t>you</a:t>
            </a:r>
            <a:endParaRPr lang="cs-CZ" sz="3600" b="1" dirty="0">
              <a:solidFill>
                <a:schemeClr val="bg1">
                  <a:lumMod val="75000"/>
                </a:schemeClr>
              </a:solidFill>
            </a:endParaRPr>
          </a:p>
        </p:txBody>
      </p:sp>
      <p:sp>
        <p:nvSpPr>
          <p:cNvPr id="8" name="Zástupný symbol pro obsah 7"/>
          <p:cNvSpPr>
            <a:spLocks noGrp="1"/>
          </p:cNvSpPr>
          <p:nvPr>
            <p:ph idx="1"/>
          </p:nvPr>
        </p:nvSpPr>
        <p:spPr>
          <a:xfrm>
            <a:off x="457200" y="1988840"/>
            <a:ext cx="8229600" cy="4536504"/>
          </a:xfrm>
        </p:spPr>
        <p:txBody>
          <a:bodyPr/>
          <a:lstStyle/>
          <a:p>
            <a:endParaRPr lang="cs-CZ" dirty="0"/>
          </a:p>
        </p:txBody>
      </p:sp>
      <p:pic>
        <p:nvPicPr>
          <p:cNvPr id="9" name="Picture 2" descr="C:\Users\08FQ\AppData\Local\Microsoft\Windows\Temporary Internet Files\Content.IE5\DE4CGPLA\MP900430777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75656" y="2204864"/>
            <a:ext cx="5976664" cy="397354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07462717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7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8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8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8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9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9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  <p:bldP spid="7" grpId="0" animBg="1"/>
      <p:bldP spid="3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03647" y="332656"/>
            <a:ext cx="7102571" cy="1440160"/>
          </a:xfrm>
        </p:spPr>
        <p:txBody>
          <a:bodyPr>
            <a:normAutofit fontScale="90000"/>
          </a:bodyPr>
          <a:lstStyle/>
          <a:p>
            <a:r>
              <a:rPr lang="cs-CZ" sz="6000" b="1" dirty="0" err="1" smtClean="0"/>
              <a:t>Order</a:t>
            </a:r>
            <a:r>
              <a:rPr lang="cs-CZ" sz="6000" b="1" dirty="0" smtClean="0"/>
              <a:t> </a:t>
            </a:r>
            <a:r>
              <a:rPr lang="cs-CZ" sz="6000" b="1" dirty="0" err="1" smtClean="0"/>
              <a:t>of</a:t>
            </a:r>
            <a:r>
              <a:rPr lang="cs-CZ" sz="6000" b="1" dirty="0" smtClean="0"/>
              <a:t> </a:t>
            </a:r>
            <a:r>
              <a:rPr lang="cs-CZ" sz="6000" b="1" dirty="0" err="1" smtClean="0"/>
              <a:t>the</a:t>
            </a:r>
            <a:r>
              <a:rPr lang="cs-CZ" sz="6000" b="1" dirty="0" smtClean="0"/>
              <a:t> </a:t>
            </a:r>
            <a:r>
              <a:rPr lang="cs-CZ" sz="6000" b="1" dirty="0" err="1" smtClean="0"/>
              <a:t>words-have</a:t>
            </a:r>
            <a:r>
              <a:rPr lang="cs-CZ" sz="6000" b="1" dirty="0" smtClean="0"/>
              <a:t> to</a:t>
            </a:r>
            <a:endParaRPr lang="cs-CZ" sz="60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3" y="1844824"/>
            <a:ext cx="8748474" cy="4320480"/>
          </a:xfrm>
        </p:spPr>
        <p:txBody>
          <a:bodyPr>
            <a:normAutofit/>
          </a:bodyPr>
          <a:lstStyle/>
          <a:p>
            <a:pPr>
              <a:buFont typeface="Wingdings" pitchFamily="2" charset="2"/>
              <a:buChar char="§"/>
            </a:pPr>
            <a:r>
              <a:rPr lang="cs-CZ" sz="4000" b="1" dirty="0" err="1" smtClean="0">
                <a:solidFill>
                  <a:srgbClr val="FFFFFF"/>
                </a:solidFill>
              </a:rPr>
              <a:t>Affirmative</a:t>
            </a:r>
            <a:endParaRPr lang="cs-CZ" sz="4000" b="1" dirty="0" smtClean="0">
              <a:solidFill>
                <a:srgbClr val="FFFFFF"/>
              </a:solidFill>
            </a:endParaRPr>
          </a:p>
          <a:p>
            <a:pPr>
              <a:buFont typeface="Wingdings" pitchFamily="2" charset="2"/>
              <a:buChar char="§"/>
            </a:pPr>
            <a:endParaRPr lang="cs-CZ" sz="4000" b="1" dirty="0">
              <a:solidFill>
                <a:schemeClr val="bg1">
                  <a:lumMod val="95000"/>
                  <a:lumOff val="5000"/>
                </a:schemeClr>
              </a:solidFill>
            </a:endParaRPr>
          </a:p>
          <a:p>
            <a:pPr marL="0" indent="0">
              <a:buNone/>
            </a:pPr>
            <a:endParaRPr lang="cs-CZ" sz="4000" b="1" dirty="0">
              <a:solidFill>
                <a:schemeClr val="bg1">
                  <a:lumMod val="95000"/>
                  <a:lumOff val="5000"/>
                </a:schemeClr>
              </a:solidFill>
            </a:endParaRPr>
          </a:p>
          <a:p>
            <a:pPr>
              <a:buFont typeface="Wingdings" pitchFamily="2" charset="2"/>
              <a:buChar char="§"/>
            </a:pPr>
            <a:r>
              <a:rPr lang="cs-CZ" sz="4000" b="1" dirty="0" err="1" smtClean="0">
                <a:solidFill>
                  <a:srgbClr val="FFFFFF"/>
                </a:solidFill>
              </a:rPr>
              <a:t>Question</a:t>
            </a:r>
            <a:endParaRPr lang="cs-CZ" sz="4000" b="1" dirty="0">
              <a:solidFill>
                <a:srgbClr val="FFFFFF"/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395536" y="2780928"/>
            <a:ext cx="1656184" cy="936104"/>
          </a:xfrm>
          <a:prstGeom prst="rect">
            <a:avLst/>
          </a:prstGeom>
          <a:solidFill>
            <a:srgbClr val="0070C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rgbClr val="FFFFFF"/>
                </a:solidFill>
              </a:rPr>
              <a:t>SUBJECT</a:t>
            </a:r>
            <a:endParaRPr lang="cs-CZ" sz="3200" b="1" dirty="0">
              <a:solidFill>
                <a:srgbClr val="FFFFFF"/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2344935" y="2780928"/>
            <a:ext cx="2136323" cy="936104"/>
          </a:xfrm>
          <a:prstGeom prst="rect">
            <a:avLst/>
          </a:prstGeom>
          <a:solidFill>
            <a:srgbClr val="0070C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rgbClr val="FFFFFF"/>
                </a:solidFill>
              </a:rPr>
              <a:t>HAVE TO</a:t>
            </a:r>
            <a:endParaRPr lang="cs-CZ" sz="3200" b="1" dirty="0">
              <a:solidFill>
                <a:srgbClr val="FFFFFF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107504" y="4872283"/>
            <a:ext cx="972108" cy="936104"/>
          </a:xfrm>
          <a:prstGeom prst="rect">
            <a:avLst/>
          </a:prstGeom>
          <a:solidFill>
            <a:srgbClr val="0070C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rgbClr val="FFFFFF"/>
                </a:solidFill>
              </a:rPr>
              <a:t>DO</a:t>
            </a:r>
            <a:endParaRPr lang="cs-CZ" sz="3200" b="1" dirty="0">
              <a:solidFill>
                <a:srgbClr val="FFFFFF"/>
              </a:solidFill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1243907" y="4872283"/>
            <a:ext cx="1667901" cy="936104"/>
          </a:xfrm>
          <a:prstGeom prst="rect">
            <a:avLst/>
          </a:prstGeom>
          <a:solidFill>
            <a:srgbClr val="0070C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rgbClr val="FFFFFF"/>
                </a:solidFill>
              </a:rPr>
              <a:t>SUBJECT</a:t>
            </a:r>
            <a:endParaRPr lang="cs-CZ" sz="3200" b="1" dirty="0">
              <a:solidFill>
                <a:srgbClr val="FFFFFF"/>
              </a:solidFill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5436096" y="4812557"/>
            <a:ext cx="1413112" cy="960690"/>
          </a:xfrm>
          <a:prstGeom prst="rect">
            <a:avLst/>
          </a:prstGeom>
          <a:solidFill>
            <a:srgbClr val="0070C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rgbClr val="FFFFFF"/>
                </a:solidFill>
              </a:rPr>
              <a:t>VERB</a:t>
            </a:r>
            <a:endParaRPr lang="cs-CZ" sz="3200" b="1" dirty="0">
              <a:solidFill>
                <a:srgbClr val="FFFFFF"/>
              </a:solidFill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4860032" y="2771265"/>
            <a:ext cx="1413112" cy="936104"/>
          </a:xfrm>
          <a:prstGeom prst="rect">
            <a:avLst/>
          </a:prstGeom>
          <a:solidFill>
            <a:srgbClr val="0070C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rgbClr val="FFFFFF"/>
                </a:solidFill>
              </a:rPr>
              <a:t>VERB</a:t>
            </a:r>
            <a:endParaRPr lang="cs-CZ" sz="3200" b="1" dirty="0">
              <a:solidFill>
                <a:srgbClr val="FFFFFF"/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6639786" y="2771265"/>
            <a:ext cx="2160240" cy="936104"/>
          </a:xfrm>
          <a:prstGeom prst="rect">
            <a:avLst/>
          </a:prstGeom>
          <a:solidFill>
            <a:srgbClr val="0070C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rgbClr val="FFFFFF"/>
                </a:solidFill>
              </a:rPr>
              <a:t>OTHERS</a:t>
            </a:r>
            <a:endParaRPr lang="cs-CZ" sz="3200" b="1" dirty="0">
              <a:solidFill>
                <a:srgbClr val="FFFFFF"/>
              </a:solidFill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6948264" y="4812557"/>
            <a:ext cx="2032279" cy="917554"/>
          </a:xfrm>
          <a:prstGeom prst="rect">
            <a:avLst/>
          </a:prstGeom>
          <a:solidFill>
            <a:srgbClr val="0070C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rgbClr val="FFFFFF"/>
                </a:solidFill>
              </a:rPr>
              <a:t>OTHERS</a:t>
            </a:r>
            <a:endParaRPr lang="cs-CZ" sz="3200" b="1" dirty="0">
              <a:solidFill>
                <a:srgbClr val="FFFFFF"/>
              </a:solidFill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3059832" y="4869160"/>
            <a:ext cx="2136323" cy="936104"/>
          </a:xfrm>
          <a:prstGeom prst="rect">
            <a:avLst/>
          </a:prstGeom>
          <a:solidFill>
            <a:srgbClr val="0070C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rgbClr val="FFFFFF"/>
                </a:solidFill>
              </a:rPr>
              <a:t>HAVE TO</a:t>
            </a:r>
            <a:endParaRPr lang="cs-CZ" sz="3200" b="1" dirty="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0105850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0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8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6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4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8" grpId="0" animBg="1"/>
      <p:bldP spid="9" grpId="0" animBg="1"/>
      <p:bldP spid="11" grpId="0" animBg="1"/>
      <p:bldP spid="4" grpId="0" animBg="1"/>
      <p:bldP spid="12" grpId="0" animBg="1"/>
      <p:bldP spid="13" grpId="0" animBg="1"/>
      <p:bldP spid="14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67544" y="11266"/>
            <a:ext cx="8229600" cy="634082"/>
          </a:xfrm>
        </p:spPr>
        <p:txBody>
          <a:bodyPr>
            <a:normAutofit fontScale="90000"/>
          </a:bodyPr>
          <a:lstStyle/>
          <a:p>
            <a:r>
              <a:rPr lang="cs-CZ" b="1" dirty="0" smtClean="0"/>
              <a:t>Make </a:t>
            </a:r>
            <a:r>
              <a:rPr lang="cs-CZ" b="1" dirty="0" err="1" smtClean="0"/>
              <a:t>questions</a:t>
            </a:r>
            <a:endParaRPr lang="cs-CZ" b="1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67544" y="908720"/>
            <a:ext cx="8229600" cy="5832648"/>
          </a:xfrm>
        </p:spPr>
        <p:txBody>
          <a:bodyPr/>
          <a:lstStyle/>
          <a:p>
            <a:pPr marL="514350" indent="-514350">
              <a:buAutoNum type="arabicPlain"/>
            </a:pPr>
            <a:r>
              <a:rPr lang="cs-CZ" b="1" dirty="0" err="1" smtClean="0"/>
              <a:t>You</a:t>
            </a:r>
            <a:r>
              <a:rPr lang="cs-CZ" b="1" dirty="0" smtClean="0"/>
              <a:t> / </a:t>
            </a:r>
            <a:r>
              <a:rPr lang="cs-CZ" b="1" dirty="0" err="1" smtClean="0"/>
              <a:t>wear</a:t>
            </a:r>
            <a:r>
              <a:rPr lang="cs-CZ" b="1" dirty="0" smtClean="0"/>
              <a:t>/ </a:t>
            </a:r>
            <a:r>
              <a:rPr lang="cs-CZ" b="1" dirty="0" err="1" smtClean="0"/>
              <a:t>school</a:t>
            </a:r>
            <a:r>
              <a:rPr lang="cs-CZ" b="1" dirty="0" smtClean="0"/>
              <a:t> </a:t>
            </a:r>
            <a:r>
              <a:rPr lang="cs-CZ" b="1" dirty="0" err="1" smtClean="0"/>
              <a:t>uniform</a:t>
            </a:r>
            <a:endParaRPr lang="cs-CZ" b="1" dirty="0" smtClean="0"/>
          </a:p>
          <a:p>
            <a:pPr marL="0" indent="0">
              <a:buNone/>
            </a:pPr>
            <a:endParaRPr lang="cs-CZ" b="1" dirty="0">
              <a:solidFill>
                <a:schemeClr val="bg1"/>
              </a:solidFill>
            </a:endParaRPr>
          </a:p>
          <a:p>
            <a:pPr marL="0" indent="0">
              <a:buNone/>
            </a:pPr>
            <a:r>
              <a:rPr lang="cs-CZ" b="1" dirty="0" smtClean="0"/>
              <a:t>2  </a:t>
            </a:r>
            <a:r>
              <a:rPr lang="cs-CZ" b="1" dirty="0" err="1" smtClean="0"/>
              <a:t>You</a:t>
            </a:r>
            <a:r>
              <a:rPr lang="cs-CZ" b="1" dirty="0" smtClean="0"/>
              <a:t> / </a:t>
            </a:r>
            <a:r>
              <a:rPr lang="cs-CZ" b="1" dirty="0" err="1" smtClean="0"/>
              <a:t>help</a:t>
            </a:r>
            <a:r>
              <a:rPr lang="cs-CZ" b="1" dirty="0" smtClean="0"/>
              <a:t>/ </a:t>
            </a:r>
            <a:r>
              <a:rPr lang="cs-CZ" b="1" dirty="0" err="1" smtClean="0"/>
              <a:t>at</a:t>
            </a:r>
            <a:r>
              <a:rPr lang="cs-CZ" b="1" dirty="0" smtClean="0"/>
              <a:t> </a:t>
            </a:r>
            <a:r>
              <a:rPr lang="cs-CZ" b="1" dirty="0" err="1" smtClean="0"/>
              <a:t>home</a:t>
            </a:r>
            <a:endParaRPr lang="cs-CZ" b="1" dirty="0" smtClean="0"/>
          </a:p>
          <a:p>
            <a:pPr marL="0" indent="0">
              <a:buNone/>
            </a:pPr>
            <a:endParaRPr lang="cs-CZ" b="1" dirty="0" smtClean="0">
              <a:solidFill>
                <a:schemeClr val="bg1"/>
              </a:solidFill>
            </a:endParaRPr>
          </a:p>
          <a:p>
            <a:pPr marL="514350" indent="-514350">
              <a:buAutoNum type="arabicPlain" startAt="3"/>
            </a:pPr>
            <a:r>
              <a:rPr lang="cs-CZ" b="1" dirty="0" err="1" smtClean="0"/>
              <a:t>You</a:t>
            </a:r>
            <a:r>
              <a:rPr lang="cs-CZ" b="1" dirty="0" smtClean="0"/>
              <a:t> / </a:t>
            </a:r>
            <a:r>
              <a:rPr lang="cs-CZ" b="1" dirty="0" err="1" smtClean="0"/>
              <a:t>feed</a:t>
            </a:r>
            <a:r>
              <a:rPr lang="cs-CZ" b="1" dirty="0" smtClean="0"/>
              <a:t>/  </a:t>
            </a:r>
            <a:r>
              <a:rPr lang="cs-CZ" b="1" dirty="0" err="1" smtClean="0"/>
              <a:t>your</a:t>
            </a:r>
            <a:r>
              <a:rPr lang="cs-CZ" b="1" dirty="0" smtClean="0"/>
              <a:t> </a:t>
            </a:r>
            <a:r>
              <a:rPr lang="cs-CZ" b="1" dirty="0" err="1" smtClean="0"/>
              <a:t>pet</a:t>
            </a:r>
            <a:endParaRPr lang="cs-CZ" b="1" dirty="0" smtClean="0"/>
          </a:p>
          <a:p>
            <a:pPr marL="514350" indent="-514350">
              <a:buAutoNum type="arabicPlain" startAt="3"/>
            </a:pPr>
            <a:endParaRPr lang="cs-CZ" b="1" dirty="0"/>
          </a:p>
          <a:p>
            <a:pPr marL="514350" indent="-514350">
              <a:buAutoNum type="arabicPlain" startAt="3"/>
            </a:pPr>
            <a:r>
              <a:rPr lang="cs-CZ" b="1" dirty="0" err="1" smtClean="0"/>
              <a:t>You</a:t>
            </a:r>
            <a:r>
              <a:rPr lang="cs-CZ" b="1" dirty="0" smtClean="0"/>
              <a:t> / </a:t>
            </a:r>
            <a:r>
              <a:rPr lang="cs-CZ" b="1" dirty="0" err="1" smtClean="0"/>
              <a:t>look</a:t>
            </a:r>
            <a:r>
              <a:rPr lang="cs-CZ" b="1" dirty="0" smtClean="0"/>
              <a:t> </a:t>
            </a:r>
            <a:r>
              <a:rPr lang="cs-CZ" b="1" dirty="0" err="1" smtClean="0"/>
              <a:t>after</a:t>
            </a:r>
            <a:r>
              <a:rPr lang="cs-CZ" b="1" dirty="0"/>
              <a:t> </a:t>
            </a:r>
            <a:r>
              <a:rPr lang="cs-CZ" b="1" dirty="0" smtClean="0"/>
              <a:t>/ </a:t>
            </a:r>
            <a:r>
              <a:rPr lang="cs-CZ" b="1" dirty="0" err="1" smtClean="0"/>
              <a:t>your</a:t>
            </a:r>
            <a:r>
              <a:rPr lang="cs-CZ" b="1" dirty="0" smtClean="0"/>
              <a:t> </a:t>
            </a:r>
            <a:r>
              <a:rPr lang="cs-CZ" b="1" dirty="0" err="1" smtClean="0"/>
              <a:t>younger</a:t>
            </a:r>
            <a:r>
              <a:rPr lang="cs-CZ" b="1" dirty="0" smtClean="0"/>
              <a:t> </a:t>
            </a:r>
            <a:r>
              <a:rPr lang="cs-CZ" b="1" dirty="0" err="1" smtClean="0"/>
              <a:t>brother</a:t>
            </a:r>
            <a:r>
              <a:rPr lang="cs-CZ" b="1" dirty="0" smtClean="0"/>
              <a:t> </a:t>
            </a:r>
            <a:r>
              <a:rPr lang="cs-CZ" b="1" dirty="0" err="1" smtClean="0"/>
              <a:t>or</a:t>
            </a:r>
            <a:r>
              <a:rPr lang="cs-CZ" b="1" dirty="0" smtClean="0"/>
              <a:t> </a:t>
            </a:r>
            <a:r>
              <a:rPr lang="cs-CZ" b="1" dirty="0" err="1" smtClean="0"/>
              <a:t>sister</a:t>
            </a:r>
            <a:endParaRPr lang="cs-CZ" b="1" dirty="0"/>
          </a:p>
        </p:txBody>
      </p:sp>
      <p:sp>
        <p:nvSpPr>
          <p:cNvPr id="6" name="Obdélník 5"/>
          <p:cNvSpPr/>
          <p:nvPr/>
        </p:nvSpPr>
        <p:spPr>
          <a:xfrm>
            <a:off x="1065935" y="1510915"/>
            <a:ext cx="7200799" cy="538069"/>
          </a:xfrm>
          <a:prstGeom prst="rect">
            <a:avLst/>
          </a:prstGeom>
          <a:solidFill>
            <a:srgbClr val="0070C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rgbClr val="FFFFFF"/>
                </a:solidFill>
              </a:rPr>
              <a:t>Do </a:t>
            </a:r>
            <a:r>
              <a:rPr lang="cs-CZ" sz="3200" b="1" dirty="0" err="1" smtClean="0">
                <a:solidFill>
                  <a:srgbClr val="FFFFFF"/>
                </a:solidFill>
              </a:rPr>
              <a:t>you</a:t>
            </a:r>
            <a:r>
              <a:rPr lang="cs-CZ" sz="3200" b="1" dirty="0" smtClean="0">
                <a:solidFill>
                  <a:srgbClr val="FFFFFF"/>
                </a:solidFill>
              </a:rPr>
              <a:t> </a:t>
            </a:r>
            <a:r>
              <a:rPr lang="cs-CZ" sz="3200" b="1" dirty="0" err="1" smtClean="0">
                <a:solidFill>
                  <a:srgbClr val="FFFFFF"/>
                </a:solidFill>
              </a:rPr>
              <a:t>have</a:t>
            </a:r>
            <a:r>
              <a:rPr lang="cs-CZ" sz="3200" b="1" dirty="0" smtClean="0">
                <a:solidFill>
                  <a:srgbClr val="FFFFFF"/>
                </a:solidFill>
              </a:rPr>
              <a:t> to </a:t>
            </a:r>
            <a:r>
              <a:rPr lang="cs-CZ" sz="3200" b="1" dirty="0" err="1" smtClean="0">
                <a:solidFill>
                  <a:srgbClr val="FFFFFF"/>
                </a:solidFill>
              </a:rPr>
              <a:t>wear</a:t>
            </a:r>
            <a:r>
              <a:rPr lang="cs-CZ" sz="3200" b="1" dirty="0" smtClean="0">
                <a:solidFill>
                  <a:srgbClr val="FFFFFF"/>
                </a:solidFill>
              </a:rPr>
              <a:t> </a:t>
            </a:r>
            <a:r>
              <a:rPr lang="cs-CZ" sz="3200" b="1" dirty="0" err="1" smtClean="0">
                <a:solidFill>
                  <a:srgbClr val="FFFFFF"/>
                </a:solidFill>
              </a:rPr>
              <a:t>school</a:t>
            </a:r>
            <a:r>
              <a:rPr lang="cs-CZ" sz="3200" b="1" dirty="0" smtClean="0">
                <a:solidFill>
                  <a:srgbClr val="FFFFFF"/>
                </a:solidFill>
              </a:rPr>
              <a:t> </a:t>
            </a:r>
            <a:r>
              <a:rPr lang="cs-CZ" sz="3200" b="1" dirty="0" err="1" smtClean="0">
                <a:solidFill>
                  <a:srgbClr val="FFFFFF"/>
                </a:solidFill>
              </a:rPr>
              <a:t>uniform</a:t>
            </a:r>
            <a:r>
              <a:rPr lang="cs-CZ" sz="3200" b="1" dirty="0" smtClean="0">
                <a:solidFill>
                  <a:srgbClr val="FFFFFF"/>
                </a:solidFill>
              </a:rPr>
              <a:t>?</a:t>
            </a:r>
            <a:endParaRPr lang="cs-CZ" sz="3200" b="1" dirty="0">
              <a:solidFill>
                <a:srgbClr val="FFFFFF"/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1065935" y="2708920"/>
            <a:ext cx="7200799" cy="576064"/>
          </a:xfrm>
          <a:prstGeom prst="rect">
            <a:avLst/>
          </a:prstGeom>
          <a:solidFill>
            <a:srgbClr val="0070C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rgbClr val="FFFFFF"/>
                </a:solidFill>
              </a:rPr>
              <a:t>Do </a:t>
            </a:r>
            <a:r>
              <a:rPr lang="cs-CZ" sz="3200" b="1" dirty="0" err="1" smtClean="0">
                <a:solidFill>
                  <a:srgbClr val="FFFFFF"/>
                </a:solidFill>
              </a:rPr>
              <a:t>you</a:t>
            </a:r>
            <a:r>
              <a:rPr lang="cs-CZ" sz="3200" b="1" dirty="0" smtClean="0">
                <a:solidFill>
                  <a:srgbClr val="FFFFFF"/>
                </a:solidFill>
              </a:rPr>
              <a:t> </a:t>
            </a:r>
            <a:r>
              <a:rPr lang="cs-CZ" sz="3200" b="1" dirty="0" err="1" smtClean="0">
                <a:solidFill>
                  <a:srgbClr val="FFFFFF"/>
                </a:solidFill>
              </a:rPr>
              <a:t>have</a:t>
            </a:r>
            <a:r>
              <a:rPr lang="cs-CZ" sz="3200" b="1" dirty="0" smtClean="0">
                <a:solidFill>
                  <a:srgbClr val="FFFFFF"/>
                </a:solidFill>
              </a:rPr>
              <a:t> to </a:t>
            </a:r>
            <a:r>
              <a:rPr lang="cs-CZ" sz="3200" b="1" dirty="0" err="1" smtClean="0">
                <a:solidFill>
                  <a:srgbClr val="FFFFFF"/>
                </a:solidFill>
              </a:rPr>
              <a:t>help</a:t>
            </a:r>
            <a:r>
              <a:rPr lang="cs-CZ" sz="3200" b="1" dirty="0" smtClean="0">
                <a:solidFill>
                  <a:srgbClr val="FFFFFF"/>
                </a:solidFill>
              </a:rPr>
              <a:t> </a:t>
            </a:r>
            <a:r>
              <a:rPr lang="cs-CZ" sz="3200" b="1" dirty="0" err="1" smtClean="0">
                <a:solidFill>
                  <a:srgbClr val="FFFFFF"/>
                </a:solidFill>
              </a:rPr>
              <a:t>at</a:t>
            </a:r>
            <a:r>
              <a:rPr lang="cs-CZ" sz="3200" b="1" dirty="0" smtClean="0">
                <a:solidFill>
                  <a:srgbClr val="FFFFFF"/>
                </a:solidFill>
              </a:rPr>
              <a:t> </a:t>
            </a:r>
            <a:r>
              <a:rPr lang="cs-CZ" sz="3200" b="1" dirty="0" err="1" smtClean="0">
                <a:solidFill>
                  <a:srgbClr val="FFFFFF"/>
                </a:solidFill>
              </a:rPr>
              <a:t>home</a:t>
            </a:r>
            <a:r>
              <a:rPr lang="cs-CZ" sz="3200" b="1" dirty="0" smtClean="0">
                <a:solidFill>
                  <a:srgbClr val="FFFFFF"/>
                </a:solidFill>
              </a:rPr>
              <a:t>?</a:t>
            </a:r>
            <a:endParaRPr lang="cs-CZ" sz="3200" b="1" dirty="0">
              <a:solidFill>
                <a:srgbClr val="FFFFFF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1065934" y="3789041"/>
            <a:ext cx="7200799" cy="576064"/>
          </a:xfrm>
          <a:prstGeom prst="rect">
            <a:avLst/>
          </a:prstGeom>
          <a:solidFill>
            <a:srgbClr val="0070C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rgbClr val="FFFFFF"/>
                </a:solidFill>
              </a:rPr>
              <a:t>Do </a:t>
            </a:r>
            <a:r>
              <a:rPr lang="cs-CZ" sz="3200" b="1" dirty="0" err="1" smtClean="0">
                <a:solidFill>
                  <a:srgbClr val="FFFFFF"/>
                </a:solidFill>
              </a:rPr>
              <a:t>you</a:t>
            </a:r>
            <a:r>
              <a:rPr lang="cs-CZ" sz="3200" b="1" dirty="0" smtClean="0">
                <a:solidFill>
                  <a:srgbClr val="FFFFFF"/>
                </a:solidFill>
              </a:rPr>
              <a:t> </a:t>
            </a:r>
            <a:r>
              <a:rPr lang="cs-CZ" sz="3200" b="1" dirty="0" err="1" smtClean="0">
                <a:solidFill>
                  <a:srgbClr val="FFFFFF"/>
                </a:solidFill>
              </a:rPr>
              <a:t>have</a:t>
            </a:r>
            <a:r>
              <a:rPr lang="cs-CZ" sz="3200" b="1" dirty="0" smtClean="0">
                <a:solidFill>
                  <a:srgbClr val="FFFFFF"/>
                </a:solidFill>
              </a:rPr>
              <a:t> to </a:t>
            </a:r>
            <a:r>
              <a:rPr lang="cs-CZ" sz="3200" b="1" dirty="0" err="1" smtClean="0">
                <a:solidFill>
                  <a:srgbClr val="FFFFFF"/>
                </a:solidFill>
              </a:rPr>
              <a:t>feed</a:t>
            </a:r>
            <a:r>
              <a:rPr lang="cs-CZ" sz="3200" b="1" dirty="0" smtClean="0">
                <a:solidFill>
                  <a:srgbClr val="FFFFFF"/>
                </a:solidFill>
              </a:rPr>
              <a:t> </a:t>
            </a:r>
            <a:r>
              <a:rPr lang="cs-CZ" sz="3200" b="1" dirty="0" err="1" smtClean="0">
                <a:solidFill>
                  <a:srgbClr val="FFFFFF"/>
                </a:solidFill>
              </a:rPr>
              <a:t>your</a:t>
            </a:r>
            <a:r>
              <a:rPr lang="cs-CZ" sz="3200" b="1" dirty="0" smtClean="0">
                <a:solidFill>
                  <a:srgbClr val="FFFFFF"/>
                </a:solidFill>
              </a:rPr>
              <a:t> </a:t>
            </a:r>
            <a:r>
              <a:rPr lang="cs-CZ" sz="3200" b="1" dirty="0" err="1" smtClean="0">
                <a:solidFill>
                  <a:srgbClr val="FFFFFF"/>
                </a:solidFill>
              </a:rPr>
              <a:t>pet</a:t>
            </a:r>
            <a:r>
              <a:rPr lang="cs-CZ" sz="3200" b="1" dirty="0" smtClean="0">
                <a:solidFill>
                  <a:srgbClr val="FFFFFF"/>
                </a:solidFill>
              </a:rPr>
              <a:t>?</a:t>
            </a:r>
            <a:endParaRPr lang="cs-CZ" sz="3200" b="1" dirty="0">
              <a:solidFill>
                <a:srgbClr val="FFFFFF"/>
              </a:solidFill>
            </a:endParaRPr>
          </a:p>
        </p:txBody>
      </p:sp>
      <p:sp>
        <p:nvSpPr>
          <p:cNvPr id="2" name="Obdélník 1"/>
          <p:cNvSpPr/>
          <p:nvPr/>
        </p:nvSpPr>
        <p:spPr>
          <a:xfrm>
            <a:off x="1065935" y="5661248"/>
            <a:ext cx="7200799" cy="936104"/>
          </a:xfrm>
          <a:prstGeom prst="rect">
            <a:avLst/>
          </a:prstGeom>
          <a:solidFill>
            <a:srgbClr val="0070C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/>
              <a:t>Do </a:t>
            </a:r>
            <a:r>
              <a:rPr lang="cs-CZ" sz="3200" b="1" dirty="0" err="1" smtClean="0"/>
              <a:t>you</a:t>
            </a:r>
            <a:r>
              <a:rPr lang="cs-CZ" sz="3200" b="1" dirty="0" smtClean="0"/>
              <a:t> </a:t>
            </a:r>
            <a:r>
              <a:rPr lang="cs-CZ" sz="3200" b="1" dirty="0" err="1" smtClean="0"/>
              <a:t>have</a:t>
            </a:r>
            <a:r>
              <a:rPr lang="cs-CZ" sz="3200" b="1" smtClean="0"/>
              <a:t> to </a:t>
            </a:r>
            <a:r>
              <a:rPr lang="cs-CZ" sz="3200" b="1" dirty="0" err="1" smtClean="0"/>
              <a:t>look</a:t>
            </a:r>
            <a:r>
              <a:rPr lang="cs-CZ" sz="3200" b="1" dirty="0" smtClean="0"/>
              <a:t> </a:t>
            </a:r>
            <a:r>
              <a:rPr lang="cs-CZ" sz="3200" b="1" dirty="0" err="1" smtClean="0"/>
              <a:t>after</a:t>
            </a:r>
            <a:r>
              <a:rPr lang="cs-CZ" sz="3200" b="1" dirty="0" smtClean="0"/>
              <a:t> </a:t>
            </a:r>
            <a:r>
              <a:rPr lang="cs-CZ" sz="3200" b="1" dirty="0" err="1" smtClean="0"/>
              <a:t>your</a:t>
            </a:r>
            <a:r>
              <a:rPr lang="cs-CZ" sz="3200" b="1" dirty="0" smtClean="0"/>
              <a:t> </a:t>
            </a:r>
            <a:r>
              <a:rPr lang="cs-CZ" sz="3200" b="1" dirty="0" err="1" smtClean="0"/>
              <a:t>younger</a:t>
            </a:r>
            <a:r>
              <a:rPr lang="cs-CZ" sz="3200" b="1" dirty="0" smtClean="0"/>
              <a:t> </a:t>
            </a:r>
            <a:r>
              <a:rPr lang="cs-CZ" sz="3200" b="1" dirty="0" err="1" smtClean="0"/>
              <a:t>brother</a:t>
            </a:r>
            <a:r>
              <a:rPr lang="cs-CZ" sz="3200" b="1" dirty="0" smtClean="0"/>
              <a:t> </a:t>
            </a:r>
            <a:r>
              <a:rPr lang="cs-CZ" sz="3200" b="1" dirty="0" err="1" smtClean="0"/>
              <a:t>or</a:t>
            </a:r>
            <a:r>
              <a:rPr lang="cs-CZ" sz="3200" b="1" dirty="0" smtClean="0"/>
              <a:t> </a:t>
            </a:r>
            <a:r>
              <a:rPr lang="cs-CZ" sz="3200" b="1" dirty="0" err="1" smtClean="0"/>
              <a:t>sister</a:t>
            </a:r>
            <a:r>
              <a:rPr lang="cs-CZ" sz="3200" b="1" dirty="0" smtClean="0"/>
              <a:t>? </a:t>
            </a:r>
            <a:endParaRPr lang="cs-CZ" sz="3200" b="1" dirty="0"/>
          </a:p>
        </p:txBody>
      </p:sp>
    </p:spTree>
    <p:extLst>
      <p:ext uri="{BB962C8B-B14F-4D97-AF65-F5344CB8AC3E}">
        <p14:creationId xmlns:p14="http://schemas.microsoft.com/office/powerpoint/2010/main" val="318151708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7" grpId="0" animBg="1"/>
      <p:bldP spid="8" grpId="0" animBg="1"/>
      <p:bldP spid="2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67544" y="11266"/>
            <a:ext cx="8229600" cy="634082"/>
          </a:xfrm>
        </p:spPr>
        <p:txBody>
          <a:bodyPr>
            <a:normAutofit fontScale="90000"/>
          </a:bodyPr>
          <a:lstStyle/>
          <a:p>
            <a:r>
              <a:rPr lang="cs-CZ" b="1" dirty="0" smtClean="0"/>
              <a:t>Make </a:t>
            </a:r>
            <a:r>
              <a:rPr lang="cs-CZ" b="1" dirty="0" err="1" smtClean="0"/>
              <a:t>questions</a:t>
            </a:r>
            <a:endParaRPr lang="cs-CZ" b="1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67544" y="692696"/>
            <a:ext cx="8229600" cy="6048672"/>
          </a:xfrm>
        </p:spPr>
        <p:txBody>
          <a:bodyPr/>
          <a:lstStyle/>
          <a:p>
            <a:pPr marL="0" indent="0">
              <a:buNone/>
            </a:pPr>
            <a:r>
              <a:rPr lang="cs-CZ" b="1" dirty="0"/>
              <a:t>5</a:t>
            </a:r>
            <a:r>
              <a:rPr lang="cs-CZ" b="1" dirty="0" smtClean="0"/>
              <a:t> Carl / go shopping</a:t>
            </a:r>
          </a:p>
          <a:p>
            <a:pPr marL="0" indent="0">
              <a:buNone/>
            </a:pPr>
            <a:endParaRPr lang="cs-CZ" b="1" dirty="0">
              <a:solidFill>
                <a:schemeClr val="bg1"/>
              </a:solidFill>
            </a:endParaRPr>
          </a:p>
          <a:p>
            <a:pPr marL="0" indent="0">
              <a:buNone/>
            </a:pPr>
            <a:r>
              <a:rPr lang="cs-CZ" b="1" dirty="0" smtClean="0"/>
              <a:t>6  Frank / make </a:t>
            </a:r>
            <a:r>
              <a:rPr lang="cs-CZ" b="1" dirty="0" err="1" smtClean="0"/>
              <a:t>dinner</a:t>
            </a:r>
            <a:r>
              <a:rPr lang="cs-CZ" b="1" dirty="0" smtClean="0"/>
              <a:t> / </a:t>
            </a:r>
            <a:r>
              <a:rPr lang="cs-CZ" b="1" dirty="0" err="1" smtClean="0"/>
              <a:t>often</a:t>
            </a:r>
            <a:endParaRPr lang="cs-CZ" b="1" dirty="0" smtClean="0"/>
          </a:p>
          <a:p>
            <a:pPr marL="0" indent="0">
              <a:buNone/>
            </a:pPr>
            <a:endParaRPr lang="cs-CZ" b="1" dirty="0" smtClean="0">
              <a:solidFill>
                <a:schemeClr val="bg1"/>
              </a:solidFill>
            </a:endParaRPr>
          </a:p>
          <a:p>
            <a:pPr marL="0" indent="0">
              <a:buNone/>
            </a:pPr>
            <a:r>
              <a:rPr lang="cs-CZ" b="1" dirty="0"/>
              <a:t>7</a:t>
            </a:r>
            <a:r>
              <a:rPr lang="cs-CZ" b="1" dirty="0" smtClean="0"/>
              <a:t>  </a:t>
            </a:r>
            <a:r>
              <a:rPr lang="cs-CZ" b="1" dirty="0" err="1" smtClean="0"/>
              <a:t>They</a:t>
            </a:r>
            <a:r>
              <a:rPr lang="cs-CZ" b="1" dirty="0" smtClean="0"/>
              <a:t> / </a:t>
            </a:r>
            <a:r>
              <a:rPr lang="cs-CZ" b="1" dirty="0" err="1" smtClean="0"/>
              <a:t>buy</a:t>
            </a:r>
            <a:r>
              <a:rPr lang="cs-CZ" b="1" dirty="0" smtClean="0"/>
              <a:t>/  </a:t>
            </a:r>
            <a:r>
              <a:rPr lang="cs-CZ" b="1" dirty="0" err="1" smtClean="0"/>
              <a:t>something</a:t>
            </a:r>
            <a:r>
              <a:rPr lang="cs-CZ" b="1" dirty="0" smtClean="0"/>
              <a:t> </a:t>
            </a:r>
            <a:r>
              <a:rPr lang="cs-CZ" b="1" dirty="0" err="1" smtClean="0"/>
              <a:t>for</a:t>
            </a:r>
            <a:r>
              <a:rPr lang="cs-CZ" b="1" dirty="0" smtClean="0"/>
              <a:t> </a:t>
            </a:r>
            <a:r>
              <a:rPr lang="cs-CZ" b="1" dirty="0" err="1" smtClean="0"/>
              <a:t>eating</a:t>
            </a:r>
            <a:endParaRPr lang="cs-CZ" b="1" dirty="0" smtClean="0"/>
          </a:p>
          <a:p>
            <a:pPr marL="514350" indent="-514350">
              <a:buAutoNum type="arabicPlain" startAt="3"/>
            </a:pPr>
            <a:endParaRPr lang="cs-CZ" b="1" dirty="0"/>
          </a:p>
          <a:p>
            <a:pPr marL="514350" indent="-514350">
              <a:buAutoNum type="arabicPlain" startAt="8"/>
            </a:pPr>
            <a:r>
              <a:rPr lang="cs-CZ" b="1" dirty="0" smtClean="0"/>
              <a:t>Tina / </a:t>
            </a:r>
            <a:r>
              <a:rPr lang="cs-CZ" b="1" dirty="0" err="1" smtClean="0"/>
              <a:t>have</a:t>
            </a:r>
            <a:r>
              <a:rPr lang="cs-CZ" b="1" dirty="0" smtClean="0"/>
              <a:t> a rest / </a:t>
            </a:r>
          </a:p>
          <a:p>
            <a:pPr marL="514350" indent="-514350">
              <a:buAutoNum type="arabicPlain" startAt="8"/>
            </a:pPr>
            <a:endParaRPr lang="cs-CZ" b="1" dirty="0"/>
          </a:p>
          <a:p>
            <a:pPr marL="514350" indent="-514350">
              <a:buAutoNum type="arabicPlain" startAt="8"/>
            </a:pPr>
            <a:r>
              <a:rPr lang="cs-CZ" b="1" dirty="0" smtClean="0"/>
              <a:t>Katherine / </a:t>
            </a:r>
            <a:r>
              <a:rPr lang="cs-CZ" b="1" dirty="0" err="1" smtClean="0"/>
              <a:t>be</a:t>
            </a:r>
            <a:r>
              <a:rPr lang="cs-CZ" b="1" dirty="0" smtClean="0"/>
              <a:t>/ so </a:t>
            </a:r>
            <a:r>
              <a:rPr lang="cs-CZ" b="1" dirty="0" err="1" smtClean="0"/>
              <a:t>stubborn</a:t>
            </a:r>
            <a:endParaRPr lang="cs-CZ" b="1" dirty="0" smtClean="0"/>
          </a:p>
          <a:p>
            <a:pPr marL="514350" indent="-514350">
              <a:buAutoNum type="arabicPlain" startAt="8"/>
            </a:pPr>
            <a:endParaRPr lang="cs-CZ" b="1" dirty="0"/>
          </a:p>
          <a:p>
            <a:pPr marL="514350" indent="-514350">
              <a:buAutoNum type="arabicPlain" startAt="8"/>
            </a:pPr>
            <a:endParaRPr lang="cs-CZ" b="1" dirty="0" smtClean="0"/>
          </a:p>
          <a:p>
            <a:pPr marL="514350" indent="-514350">
              <a:buAutoNum type="arabicPlain" startAt="8"/>
            </a:pPr>
            <a:endParaRPr lang="cs-CZ" b="1" dirty="0"/>
          </a:p>
          <a:p>
            <a:pPr marL="514350" indent="-514350">
              <a:buAutoNum type="arabicPlain" startAt="8"/>
            </a:pPr>
            <a:endParaRPr lang="cs-CZ" b="1" dirty="0"/>
          </a:p>
        </p:txBody>
      </p:sp>
      <p:sp>
        <p:nvSpPr>
          <p:cNvPr id="6" name="Obdélník 5"/>
          <p:cNvSpPr/>
          <p:nvPr/>
        </p:nvSpPr>
        <p:spPr>
          <a:xfrm>
            <a:off x="899594" y="1208135"/>
            <a:ext cx="7632845" cy="538069"/>
          </a:xfrm>
          <a:prstGeom prst="rect">
            <a:avLst/>
          </a:prstGeom>
          <a:solidFill>
            <a:srgbClr val="0070C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err="1" smtClean="0">
                <a:solidFill>
                  <a:srgbClr val="FFFFFF"/>
                </a:solidFill>
              </a:rPr>
              <a:t>Does</a:t>
            </a:r>
            <a:r>
              <a:rPr lang="cs-CZ" sz="3200" b="1" dirty="0" smtClean="0">
                <a:solidFill>
                  <a:srgbClr val="FFFFFF"/>
                </a:solidFill>
              </a:rPr>
              <a:t> Carl </a:t>
            </a:r>
            <a:r>
              <a:rPr lang="cs-CZ" sz="3200" b="1" dirty="0" err="1" smtClean="0">
                <a:solidFill>
                  <a:srgbClr val="FFFFFF"/>
                </a:solidFill>
              </a:rPr>
              <a:t>have</a:t>
            </a:r>
            <a:r>
              <a:rPr lang="cs-CZ" sz="3200" b="1" dirty="0" smtClean="0">
                <a:solidFill>
                  <a:srgbClr val="FFFFFF"/>
                </a:solidFill>
              </a:rPr>
              <a:t> to go shopping?</a:t>
            </a:r>
            <a:endParaRPr lang="cs-CZ" sz="3200" b="1" dirty="0">
              <a:solidFill>
                <a:srgbClr val="FFFFFF"/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899594" y="2400463"/>
            <a:ext cx="7632846" cy="576064"/>
          </a:xfrm>
          <a:prstGeom prst="rect">
            <a:avLst/>
          </a:prstGeom>
          <a:solidFill>
            <a:srgbClr val="0070C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err="1" smtClean="0">
                <a:solidFill>
                  <a:srgbClr val="FFFFFF"/>
                </a:solidFill>
              </a:rPr>
              <a:t>Does</a:t>
            </a:r>
            <a:r>
              <a:rPr lang="cs-CZ" sz="3200" b="1" dirty="0" smtClean="0">
                <a:solidFill>
                  <a:srgbClr val="FFFFFF"/>
                </a:solidFill>
              </a:rPr>
              <a:t> Frank </a:t>
            </a:r>
            <a:r>
              <a:rPr lang="cs-CZ" sz="3200" b="1" dirty="0" err="1" smtClean="0">
                <a:solidFill>
                  <a:srgbClr val="FFFFFF"/>
                </a:solidFill>
              </a:rPr>
              <a:t>often</a:t>
            </a:r>
            <a:r>
              <a:rPr lang="cs-CZ" sz="3200" b="1" dirty="0" smtClean="0">
                <a:solidFill>
                  <a:srgbClr val="FFFFFF"/>
                </a:solidFill>
              </a:rPr>
              <a:t> </a:t>
            </a:r>
            <a:r>
              <a:rPr lang="cs-CZ" sz="3200" b="1" dirty="0" err="1" smtClean="0">
                <a:solidFill>
                  <a:srgbClr val="FFFFFF"/>
                </a:solidFill>
              </a:rPr>
              <a:t>have</a:t>
            </a:r>
            <a:r>
              <a:rPr lang="cs-CZ" sz="3200" b="1" dirty="0" smtClean="0">
                <a:solidFill>
                  <a:srgbClr val="FFFFFF"/>
                </a:solidFill>
              </a:rPr>
              <a:t> to make </a:t>
            </a:r>
            <a:r>
              <a:rPr lang="cs-CZ" sz="3200" b="1" dirty="0" err="1" smtClean="0">
                <a:solidFill>
                  <a:srgbClr val="FFFFFF"/>
                </a:solidFill>
              </a:rPr>
              <a:t>dinner</a:t>
            </a:r>
            <a:r>
              <a:rPr lang="cs-CZ" sz="3200" b="1" dirty="0" smtClean="0">
                <a:solidFill>
                  <a:srgbClr val="FFFFFF"/>
                </a:solidFill>
              </a:rPr>
              <a:t>?</a:t>
            </a:r>
            <a:endParaRPr lang="cs-CZ" sz="3200" b="1" dirty="0">
              <a:solidFill>
                <a:srgbClr val="FFFFFF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899594" y="3596355"/>
            <a:ext cx="7632846" cy="576064"/>
          </a:xfrm>
          <a:prstGeom prst="rect">
            <a:avLst/>
          </a:prstGeom>
          <a:solidFill>
            <a:srgbClr val="0070C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rgbClr val="FFFFFF"/>
                </a:solidFill>
              </a:rPr>
              <a:t>Do </a:t>
            </a:r>
            <a:r>
              <a:rPr lang="cs-CZ" sz="3200" b="1" dirty="0" err="1" smtClean="0">
                <a:solidFill>
                  <a:srgbClr val="FFFFFF"/>
                </a:solidFill>
              </a:rPr>
              <a:t>they</a:t>
            </a:r>
            <a:r>
              <a:rPr lang="cs-CZ" sz="3200" b="1" dirty="0" smtClean="0">
                <a:solidFill>
                  <a:srgbClr val="FFFFFF"/>
                </a:solidFill>
              </a:rPr>
              <a:t> </a:t>
            </a:r>
            <a:r>
              <a:rPr lang="cs-CZ" sz="3200" b="1" dirty="0" err="1" smtClean="0">
                <a:solidFill>
                  <a:srgbClr val="FFFFFF"/>
                </a:solidFill>
              </a:rPr>
              <a:t>have</a:t>
            </a:r>
            <a:r>
              <a:rPr lang="cs-CZ" sz="3200" b="1" dirty="0" smtClean="0">
                <a:solidFill>
                  <a:srgbClr val="FFFFFF"/>
                </a:solidFill>
              </a:rPr>
              <a:t> to </a:t>
            </a:r>
            <a:r>
              <a:rPr lang="cs-CZ" sz="3200" b="1" dirty="0" err="1" smtClean="0">
                <a:solidFill>
                  <a:srgbClr val="FFFFFF"/>
                </a:solidFill>
              </a:rPr>
              <a:t>buy</a:t>
            </a:r>
            <a:r>
              <a:rPr lang="cs-CZ" sz="3200" b="1" dirty="0" smtClean="0">
                <a:solidFill>
                  <a:srgbClr val="FFFFFF"/>
                </a:solidFill>
              </a:rPr>
              <a:t> </a:t>
            </a:r>
            <a:r>
              <a:rPr lang="cs-CZ" sz="3200" b="1" dirty="0" err="1" smtClean="0">
                <a:solidFill>
                  <a:srgbClr val="FFFFFF"/>
                </a:solidFill>
              </a:rPr>
              <a:t>anything</a:t>
            </a:r>
            <a:r>
              <a:rPr lang="cs-CZ" sz="3200" b="1" dirty="0" smtClean="0">
                <a:solidFill>
                  <a:srgbClr val="FFFFFF"/>
                </a:solidFill>
              </a:rPr>
              <a:t> </a:t>
            </a:r>
            <a:r>
              <a:rPr lang="cs-CZ" sz="3200" b="1" dirty="0" err="1" smtClean="0">
                <a:solidFill>
                  <a:srgbClr val="FFFFFF"/>
                </a:solidFill>
              </a:rPr>
              <a:t>for</a:t>
            </a:r>
            <a:r>
              <a:rPr lang="cs-CZ" sz="3200" b="1" dirty="0" smtClean="0">
                <a:solidFill>
                  <a:srgbClr val="FFFFFF"/>
                </a:solidFill>
              </a:rPr>
              <a:t> </a:t>
            </a:r>
            <a:r>
              <a:rPr lang="cs-CZ" sz="3200" b="1" dirty="0" err="1" smtClean="0">
                <a:solidFill>
                  <a:srgbClr val="FFFFFF"/>
                </a:solidFill>
              </a:rPr>
              <a:t>eating</a:t>
            </a:r>
            <a:r>
              <a:rPr lang="cs-CZ" sz="3200" b="1" dirty="0" smtClean="0">
                <a:solidFill>
                  <a:srgbClr val="FFFFFF"/>
                </a:solidFill>
              </a:rPr>
              <a:t>?</a:t>
            </a:r>
            <a:endParaRPr lang="cs-CZ" sz="3200" b="1" dirty="0">
              <a:solidFill>
                <a:srgbClr val="FFFFFF"/>
              </a:solidFill>
            </a:endParaRPr>
          </a:p>
        </p:txBody>
      </p:sp>
      <p:sp>
        <p:nvSpPr>
          <p:cNvPr id="2" name="Obdélník 1"/>
          <p:cNvSpPr/>
          <p:nvPr/>
        </p:nvSpPr>
        <p:spPr>
          <a:xfrm>
            <a:off x="899593" y="4797152"/>
            <a:ext cx="7632847" cy="432048"/>
          </a:xfrm>
          <a:prstGeom prst="rect">
            <a:avLst/>
          </a:prstGeom>
          <a:solidFill>
            <a:srgbClr val="0070C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err="1" smtClean="0"/>
              <a:t>Does</a:t>
            </a:r>
            <a:r>
              <a:rPr lang="cs-CZ" sz="3200" b="1" dirty="0" smtClean="0"/>
              <a:t> Tina </a:t>
            </a:r>
            <a:r>
              <a:rPr lang="cs-CZ" sz="3200" b="1" dirty="0" err="1" smtClean="0"/>
              <a:t>have</a:t>
            </a:r>
            <a:r>
              <a:rPr lang="cs-CZ" sz="3200" b="1" dirty="0" smtClean="0"/>
              <a:t> to </a:t>
            </a:r>
            <a:r>
              <a:rPr lang="cs-CZ" sz="3200" b="1" dirty="0" err="1" smtClean="0"/>
              <a:t>have</a:t>
            </a:r>
            <a:r>
              <a:rPr lang="cs-CZ" sz="3200" b="1" smtClean="0"/>
              <a:t> a </a:t>
            </a:r>
            <a:r>
              <a:rPr lang="cs-CZ" sz="3200" b="1" dirty="0" smtClean="0"/>
              <a:t>rest?</a:t>
            </a:r>
            <a:endParaRPr lang="cs-CZ" sz="3200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899592" y="5839768"/>
            <a:ext cx="7632847" cy="584775"/>
          </a:xfrm>
          <a:prstGeom prst="rect">
            <a:avLst/>
          </a:prstGeom>
          <a:solidFill>
            <a:srgbClr val="0070C0"/>
          </a:solidFill>
        </p:spPr>
        <p:txBody>
          <a:bodyPr wrap="square" rtlCol="0">
            <a:spAutoFit/>
          </a:bodyPr>
          <a:lstStyle/>
          <a:p>
            <a:r>
              <a:rPr lang="cs-CZ" sz="3200" b="1" dirty="0" err="1" smtClean="0"/>
              <a:t>Does</a:t>
            </a:r>
            <a:r>
              <a:rPr lang="cs-CZ" sz="3200" b="1" dirty="0" smtClean="0"/>
              <a:t> Katherine </a:t>
            </a:r>
            <a:r>
              <a:rPr lang="cs-CZ" sz="3200" b="1" dirty="0" err="1" smtClean="0"/>
              <a:t>have</a:t>
            </a:r>
            <a:r>
              <a:rPr lang="cs-CZ" sz="3200" b="1" dirty="0" smtClean="0"/>
              <a:t> to </a:t>
            </a:r>
            <a:r>
              <a:rPr lang="cs-CZ" sz="3200" b="1" dirty="0" err="1" smtClean="0"/>
              <a:t>be</a:t>
            </a:r>
            <a:r>
              <a:rPr lang="cs-CZ" sz="3200" b="1" dirty="0" smtClean="0"/>
              <a:t> so </a:t>
            </a:r>
            <a:r>
              <a:rPr lang="cs-CZ" sz="3200" b="1" dirty="0" err="1" smtClean="0"/>
              <a:t>stubborn</a:t>
            </a:r>
            <a:r>
              <a:rPr lang="cs-CZ" sz="3200" b="1" dirty="0" smtClean="0"/>
              <a:t>?</a:t>
            </a:r>
            <a:endParaRPr lang="cs-CZ" sz="3200" b="1" dirty="0"/>
          </a:p>
        </p:txBody>
      </p:sp>
    </p:spTree>
    <p:extLst>
      <p:ext uri="{BB962C8B-B14F-4D97-AF65-F5344CB8AC3E}">
        <p14:creationId xmlns:p14="http://schemas.microsoft.com/office/powerpoint/2010/main" val="404657056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7" grpId="0" animBg="1"/>
      <p:bldP spid="8" grpId="0" animBg="1"/>
      <p:bldP spid="2" grpId="0" animBg="1"/>
      <p:bldP spid="3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3568" y="836712"/>
            <a:ext cx="2736304" cy="1143000"/>
          </a:xfrm>
        </p:spPr>
        <p:txBody>
          <a:bodyPr/>
          <a:lstStyle/>
          <a:p>
            <a:r>
              <a:rPr lang="cs-CZ" dirty="0" smtClean="0">
                <a:solidFill>
                  <a:schemeClr val="tx1">
                    <a:lumMod val="65000"/>
                    <a:lumOff val="35000"/>
                  </a:schemeClr>
                </a:solidFill>
              </a:rPr>
              <a:t>Citace</a:t>
            </a:r>
            <a:r>
              <a:rPr lang="cs-CZ" dirty="0" smtClean="0"/>
              <a:t>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2492896"/>
            <a:ext cx="8229600" cy="3096344"/>
          </a:xfrm>
        </p:spPr>
        <p:txBody>
          <a:bodyPr/>
          <a:lstStyle/>
          <a:p>
            <a:r>
              <a:rPr lang="cs-CZ" dirty="0" smtClean="0"/>
              <a:t>Celý materiál byl vytvořen autorem dne26.3.2012.</a:t>
            </a:r>
          </a:p>
          <a:p>
            <a:r>
              <a:rPr lang="cs-CZ" dirty="0" smtClean="0"/>
              <a:t>Obrázek byl použit z otevřené galérie</a:t>
            </a:r>
          </a:p>
          <a:p>
            <a:pPr marL="0" indent="0">
              <a:buNone/>
            </a:pPr>
            <a:r>
              <a:rPr lang="cs-CZ" dirty="0" smtClean="0"/>
              <a:t>     Office. </a:t>
            </a:r>
            <a:r>
              <a:rPr lang="cs-CZ" dirty="0" err="1" smtClean="0"/>
              <a:t>microsoft</a:t>
            </a:r>
            <a:r>
              <a:rPr lang="cs-CZ" dirty="0" smtClean="0"/>
              <a:t>. </a:t>
            </a:r>
            <a:r>
              <a:rPr lang="cs-CZ" dirty="0" err="1"/>
              <a:t>c</a:t>
            </a:r>
            <a:r>
              <a:rPr lang="cs-CZ" dirty="0" err="1" smtClean="0"/>
              <a:t>om</a:t>
            </a:r>
            <a:r>
              <a:rPr lang="cs-CZ" dirty="0" smtClean="0"/>
              <a:t> dne 26.3.2012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3144405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Vlastní 27">
      <a:dk1>
        <a:srgbClr val="7030A0"/>
      </a:dk1>
      <a:lt1>
        <a:srgbClr val="C3E2C4"/>
      </a:lt1>
      <a:dk2>
        <a:srgbClr val="5A6378"/>
      </a:dk2>
      <a:lt2>
        <a:srgbClr val="D4D4D6"/>
      </a:lt2>
      <a:accent1>
        <a:srgbClr val="F0AD00"/>
      </a:accent1>
      <a:accent2>
        <a:srgbClr val="60B5CC"/>
      </a:accent2>
      <a:accent3>
        <a:srgbClr val="E66C7D"/>
      </a:accent3>
      <a:accent4>
        <a:srgbClr val="6BB76D"/>
      </a:accent4>
      <a:accent5>
        <a:srgbClr val="E88651"/>
      </a:accent5>
      <a:accent6>
        <a:srgbClr val="C64847"/>
      </a:accent6>
      <a:hlink>
        <a:srgbClr val="168BBA"/>
      </a:hlink>
      <a:folHlink>
        <a:srgbClr val="68000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380</TotalTime>
  <Words>258</Words>
  <Application>Microsoft Office PowerPoint</Application>
  <PresentationFormat>Předvádění na obrazovce (4:3)</PresentationFormat>
  <Paragraphs>64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systému Office</vt:lpstr>
      <vt:lpstr>Prezentace aplikace PowerPoint</vt:lpstr>
      <vt:lpstr>Anotace</vt:lpstr>
      <vt:lpstr>Prezentace aplikace PowerPoint</vt:lpstr>
      <vt:lpstr>Order of the words-have to</vt:lpstr>
      <vt:lpstr>Make questions</vt:lpstr>
      <vt:lpstr>Make questions</vt:lpstr>
      <vt:lpstr>Citace: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08FQ</dc:creator>
  <cp:lastModifiedBy>08FQ</cp:lastModifiedBy>
  <cp:revision>89</cp:revision>
  <dcterms:created xsi:type="dcterms:W3CDTF">2011-09-10T16:31:29Z</dcterms:created>
  <dcterms:modified xsi:type="dcterms:W3CDTF">2012-06-18T20:12:00Z</dcterms:modified>
</cp:coreProperties>
</file>