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7" r:id="rId2"/>
    <p:sldId id="266" r:id="rId3"/>
    <p:sldId id="268" r:id="rId4"/>
    <p:sldId id="264" r:id="rId5"/>
    <p:sldId id="271" r:id="rId6"/>
    <p:sldId id="269" r:id="rId7"/>
    <p:sldId id="270" r:id="rId8"/>
    <p:sldId id="26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7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NÁZEV:VY_32_INOVACE_17: Verb </a:t>
          </a:r>
          <a:r>
            <a:rPr lang="cs-CZ" sz="2000" dirty="0" err="1" smtClean="0"/>
            <a:t>tenses</a:t>
          </a:r>
          <a:r>
            <a:rPr lang="cs-CZ" sz="2000" dirty="0" smtClean="0"/>
            <a:t>, 8.roč.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Benešov, příspěvková organ.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et Bc. Michaela Bumbová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</a:t>
          </a:r>
          <a:r>
            <a:rPr lang="cs-CZ" sz="2000" b="1" dirty="0" err="1" smtClean="0"/>
            <a:t>Present</a:t>
          </a:r>
          <a:r>
            <a:rPr lang="cs-CZ" sz="2000" b="1" dirty="0" smtClean="0"/>
            <a:t> </a:t>
          </a:r>
          <a:r>
            <a:rPr lang="cs-CZ" sz="2000" b="1" dirty="0" err="1" smtClean="0"/>
            <a:t>continuous</a:t>
          </a:r>
          <a:endParaRPr lang="cs-CZ" sz="2000" b="1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rgbClr val="990000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rgbClr val="99000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 custLinFactNeighborX="-765" custLinFactNeighborY="1213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rgbClr val="990000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-765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rgbClr val="990000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990000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1B9E4C8-7A17-4499-A21A-958A622848EF}" type="presOf" srcId="{D1D4F407-5343-4D3F-B5B9-D407B03CAEB4}" destId="{AED2198E-93D5-4001-81B4-73124B309672}" srcOrd="1" destOrd="0" presId="urn:microsoft.com/office/officeart/2005/8/layout/target3"/>
    <dgm:cxn modelId="{3B05F62E-99A0-4663-94DA-CC0343B260A6}" type="presOf" srcId="{B651F6E3-6281-48DB-9319-2AEAFDAE7572}" destId="{619D679B-A015-4ECF-8348-D1034C574F40}" srcOrd="0" destOrd="0" presId="urn:microsoft.com/office/officeart/2005/8/layout/target3"/>
    <dgm:cxn modelId="{4F7DB0BC-71B5-49A2-9B63-49FF59FFD6BF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152EC2A4-F1A8-4F85-B6F1-7D765608FFFE}" type="presOf" srcId="{D8197B8C-B260-4A16-BDF4-0947B075E274}" destId="{5A5FFA88-C948-4069-8E93-59FA12366E83}" srcOrd="1" destOrd="0" presId="urn:microsoft.com/office/officeart/2005/8/layout/target3"/>
    <dgm:cxn modelId="{4C3B027F-2404-4CAB-B7A8-50EF65CA611B}" type="presOf" srcId="{B651F6E3-6281-48DB-9319-2AEAFDAE7572}" destId="{6BB5E863-4638-4E1D-BFDE-399D028AC4ED}" srcOrd="1" destOrd="0" presId="urn:microsoft.com/office/officeart/2005/8/layout/target3"/>
    <dgm:cxn modelId="{B0DEE932-45D0-4891-AFC7-DB940E800433}" type="presOf" srcId="{D1D4F407-5343-4D3F-B5B9-D407B03CAEB4}" destId="{D005CE8C-CC26-4C3E-AC11-E15060ECD759}" srcOrd="0" destOrd="0" presId="urn:microsoft.com/office/officeart/2005/8/layout/target3"/>
    <dgm:cxn modelId="{E8CFC131-08BC-4384-A040-5D1C8DD5B2B8}" type="presOf" srcId="{D1B46980-6531-4606-95E6-44980827E919}" destId="{2BE915AB-18AA-4053-B92C-3BFC9ED204BB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CEA0389-3FBA-45C5-8D27-C470185FD5FF}" type="presOf" srcId="{D1B46980-6531-4606-95E6-44980827E919}" destId="{6140AFEC-043D-4C43-A2F9-D0F5331DF3A3}" srcOrd="0" destOrd="0" presId="urn:microsoft.com/office/officeart/2005/8/layout/target3"/>
    <dgm:cxn modelId="{65042600-0A2C-40AC-9260-53A33F522F36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510B69FD-6045-4FF7-BE57-4920448A135F}" type="presOf" srcId="{4C35D32F-0EAB-4CD7-82EE-45574DC2A586}" destId="{8BEBB6EC-1DAA-4CAC-8A25-BC0FCBD5DBD5}" srcOrd="0" destOrd="0" presId="urn:microsoft.com/office/officeart/2005/8/layout/target3"/>
    <dgm:cxn modelId="{1F56388F-1EBD-4501-9719-A6AD698B3CDD}" type="presOf" srcId="{757F3AB3-0718-4624-B441-E567A8F0AB56}" destId="{333A1088-737F-45CB-B68E-254E46348037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1469F4C-E154-4386-9F9A-C08A9DF67914}" type="presParOf" srcId="{333A1088-737F-45CB-B68E-254E46348037}" destId="{F5ABB229-8D3B-4694-996A-96F23CF14429}" srcOrd="0" destOrd="0" presId="urn:microsoft.com/office/officeart/2005/8/layout/target3"/>
    <dgm:cxn modelId="{FAF84B57-0D44-47FF-803D-F27BD3A31858}" type="presParOf" srcId="{333A1088-737F-45CB-B68E-254E46348037}" destId="{F41139FD-01EE-4571-8B17-4FB00FC51163}" srcOrd="1" destOrd="0" presId="urn:microsoft.com/office/officeart/2005/8/layout/target3"/>
    <dgm:cxn modelId="{92BDE242-FD35-453E-8E44-8A6230141A40}" type="presParOf" srcId="{333A1088-737F-45CB-B68E-254E46348037}" destId="{D005CE8C-CC26-4C3E-AC11-E15060ECD759}" srcOrd="2" destOrd="0" presId="urn:microsoft.com/office/officeart/2005/8/layout/target3"/>
    <dgm:cxn modelId="{D2987361-F579-48B8-AEBB-B162970ED4F9}" type="presParOf" srcId="{333A1088-737F-45CB-B68E-254E46348037}" destId="{2C702D82-9B77-49B7-9568-BB8EB47C3372}" srcOrd="3" destOrd="0" presId="urn:microsoft.com/office/officeart/2005/8/layout/target3"/>
    <dgm:cxn modelId="{DF87A09A-2EC0-4C5D-9A57-0AC93E0870E7}" type="presParOf" srcId="{333A1088-737F-45CB-B68E-254E46348037}" destId="{A52A0455-90FF-4808-ABD0-F02540D31D5A}" srcOrd="4" destOrd="0" presId="urn:microsoft.com/office/officeart/2005/8/layout/target3"/>
    <dgm:cxn modelId="{9992E71F-FD2F-49CB-A486-D32C9346247F}" type="presParOf" srcId="{333A1088-737F-45CB-B68E-254E46348037}" destId="{6140AFEC-043D-4C43-A2F9-D0F5331DF3A3}" srcOrd="5" destOrd="0" presId="urn:microsoft.com/office/officeart/2005/8/layout/target3"/>
    <dgm:cxn modelId="{BD9152E2-6C4B-4C7B-9166-37FA93192A6E}" type="presParOf" srcId="{333A1088-737F-45CB-B68E-254E46348037}" destId="{9358AC05-5D7D-4327-9F80-1AD486AEA664}" srcOrd="6" destOrd="0" presId="urn:microsoft.com/office/officeart/2005/8/layout/target3"/>
    <dgm:cxn modelId="{ED99A4E0-C46B-4066-8060-DAF48690C472}" type="presParOf" srcId="{333A1088-737F-45CB-B68E-254E46348037}" destId="{313FC574-E1CD-4FB4-B054-0B805CE0447D}" srcOrd="7" destOrd="0" presId="urn:microsoft.com/office/officeart/2005/8/layout/target3"/>
    <dgm:cxn modelId="{BD73A0C0-32C8-4C52-B5A1-A744DFEAF19A}" type="presParOf" srcId="{333A1088-737F-45CB-B68E-254E46348037}" destId="{619D679B-A015-4ECF-8348-D1034C574F40}" srcOrd="8" destOrd="0" presId="urn:microsoft.com/office/officeart/2005/8/layout/target3"/>
    <dgm:cxn modelId="{E5C4B56F-1BD4-4876-9750-F2557541E954}" type="presParOf" srcId="{333A1088-737F-45CB-B68E-254E46348037}" destId="{322283A8-4A27-4CDA-BAE3-F381106A9174}" srcOrd="9" destOrd="0" presId="urn:microsoft.com/office/officeart/2005/8/layout/target3"/>
    <dgm:cxn modelId="{D93A19CF-90AA-4B2D-A432-BD45E0268580}" type="presParOf" srcId="{333A1088-737F-45CB-B68E-254E46348037}" destId="{FFC9F71D-1B4F-4AD9-A4A6-86ADEFC8AF5C}" srcOrd="10" destOrd="0" presId="urn:microsoft.com/office/officeart/2005/8/layout/target3"/>
    <dgm:cxn modelId="{473A018A-658D-4D12-8400-8621AB128275}" type="presParOf" srcId="{333A1088-737F-45CB-B68E-254E46348037}" destId="{25B08C86-7E15-44DC-BE7F-FFB55DD49D12}" srcOrd="11" destOrd="0" presId="urn:microsoft.com/office/officeart/2005/8/layout/target3"/>
    <dgm:cxn modelId="{32D96266-B4B4-4B27-BEA8-6BC507BAA386}" type="presParOf" srcId="{333A1088-737F-45CB-B68E-254E46348037}" destId="{76644BE8-9D7C-4C09-B250-3D10AF48CBB7}" srcOrd="12" destOrd="0" presId="urn:microsoft.com/office/officeart/2005/8/layout/target3"/>
    <dgm:cxn modelId="{4FA7C342-8034-4AC1-8FB6-E7A1123BFCF4}" type="presParOf" srcId="{333A1088-737F-45CB-B68E-254E46348037}" destId="{EE85B701-7295-41C0-BA7A-34D3756A2AE6}" srcOrd="13" destOrd="0" presId="urn:microsoft.com/office/officeart/2005/8/layout/target3"/>
    <dgm:cxn modelId="{25ADCBF1-72C1-4376-ABDA-8F74FCBA6F21}" type="presParOf" srcId="{333A1088-737F-45CB-B68E-254E46348037}" destId="{8BEBB6EC-1DAA-4CAC-8A25-BC0FCBD5DBD5}" srcOrd="14" destOrd="0" presId="urn:microsoft.com/office/officeart/2005/8/layout/target3"/>
    <dgm:cxn modelId="{4B813D2E-1BE6-4428-AA14-29714997F9EF}" type="presParOf" srcId="{333A1088-737F-45CB-B68E-254E46348037}" destId="{AED2198E-93D5-4001-81B4-73124B309672}" srcOrd="15" destOrd="0" presId="urn:microsoft.com/office/officeart/2005/8/layout/target3"/>
    <dgm:cxn modelId="{58FA6B89-803F-4B9E-BDE4-17AB61FF96D6}" type="presParOf" srcId="{333A1088-737F-45CB-B68E-254E46348037}" destId="{2BE915AB-18AA-4053-B92C-3BFC9ED204BB}" srcOrd="16" destOrd="0" presId="urn:microsoft.com/office/officeart/2005/8/layout/target3"/>
    <dgm:cxn modelId="{7EB2D82D-9BDC-4A3A-B7BF-CC065C5E31DB}" type="presParOf" srcId="{333A1088-737F-45CB-B68E-254E46348037}" destId="{6BB5E863-4638-4E1D-BFDE-399D028AC4ED}" srcOrd="17" destOrd="0" presId="urn:microsoft.com/office/officeart/2005/8/layout/target3"/>
    <dgm:cxn modelId="{826145DB-C8A9-43A2-95AA-21597863A691}" type="presParOf" srcId="{333A1088-737F-45CB-B68E-254E46348037}" destId="{5A5FFA88-C948-4069-8E93-59FA12366E83}" srcOrd="18" destOrd="0" presId="urn:microsoft.com/office/officeart/2005/8/layout/target3"/>
    <dgm:cxn modelId="{1340BCFE-223F-44A1-A395-76A06E2D211E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99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Benešov, příspěvková organ.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99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24143" y="432048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et Bc. Michaela Bumbová</a:t>
          </a:r>
          <a:endParaRPr lang="cs-CZ" sz="2000" kern="1200" dirty="0"/>
        </a:p>
      </dsp:txBody>
      <dsp:txXfrm>
        <a:off x="1224143" y="432048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99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24143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NÁZEV:VY_32_INOVACE_17: Verb </a:t>
          </a:r>
          <a:r>
            <a:rPr lang="cs-CZ" sz="2000" kern="1200" dirty="0" err="1" smtClean="0"/>
            <a:t>tenses</a:t>
          </a:r>
          <a:r>
            <a:rPr lang="cs-CZ" sz="2000" kern="1200" dirty="0" smtClean="0"/>
            <a:t>, 8.roč.</a:t>
          </a:r>
          <a:endParaRPr lang="cs-CZ" sz="2000" kern="1200" dirty="0"/>
        </a:p>
      </dsp:txBody>
      <dsp:txXfrm>
        <a:off x="1224143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99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</a:t>
          </a:r>
          <a:r>
            <a:rPr lang="cs-CZ" sz="2000" b="1" kern="1200" dirty="0" err="1" smtClean="0"/>
            <a:t>Present</a:t>
          </a:r>
          <a:r>
            <a:rPr lang="cs-CZ" sz="2000" b="1" kern="1200" dirty="0" smtClean="0"/>
            <a:t> </a:t>
          </a:r>
          <a:r>
            <a:rPr lang="cs-CZ" sz="2000" b="1" kern="1200" dirty="0" err="1" smtClean="0"/>
            <a:t>continuous</a:t>
          </a:r>
          <a:endParaRPr lang="cs-CZ" sz="2000" b="1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990000"/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49248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2369340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58488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72294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78610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7251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368041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881152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801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1118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17677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1FDA36B-3238-4BEF-8E74-84D5C31F1FF9}" type="datetimeFigureOut">
              <a:rPr lang="cs-CZ" smtClean="0"/>
              <a:t>1.6.2012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D257ED-3700-40CF-97FB-9E657FA365B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32431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36916936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0652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1196752"/>
            <a:ext cx="289066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75000"/>
                    <a:lumOff val="25000"/>
                  </a:schemeClr>
                </a:solidFill>
              </a:rPr>
              <a:t>Anotace</a:t>
            </a:r>
            <a:endParaRPr lang="cs-CZ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229600" cy="5328592"/>
          </a:xfrm>
        </p:spPr>
        <p:txBody>
          <a:bodyPr>
            <a:normAutofit lnSpcReduction="10000"/>
          </a:bodyPr>
          <a:lstStyle/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Materiál slouží jako pomůcka při </a:t>
            </a:r>
            <a:r>
              <a:rPr lang="cs-CZ" dirty="0" smtClean="0"/>
              <a:t>procvičování slovesných časů</a:t>
            </a:r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3.,4. strana prezentace slouží </a:t>
            </a:r>
            <a:r>
              <a:rPr lang="cs-CZ" smtClean="0"/>
              <a:t>k připomenutí </a:t>
            </a:r>
            <a:r>
              <a:rPr lang="cs-CZ" dirty="0" smtClean="0"/>
              <a:t>pořadí slov ve větě</a:t>
            </a: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 smtClean="0"/>
              <a:t> Žáci </a:t>
            </a:r>
            <a:r>
              <a:rPr lang="cs-CZ" dirty="0" smtClean="0"/>
              <a:t>doplňují text se slovesem v závorce</a:t>
            </a:r>
          </a:p>
          <a:p>
            <a:pPr marL="109728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 v přítomném průběhovém čase</a:t>
            </a:r>
            <a:endParaRPr lang="cs-CZ" dirty="0" smtClean="0"/>
          </a:p>
          <a:p>
            <a:pPr marL="566928" indent="-457200">
              <a:buFont typeface="Wingdings" pitchFamily="2" charset="2"/>
              <a:buChar char="§"/>
            </a:pPr>
            <a:r>
              <a:rPr lang="cs-CZ" dirty="0"/>
              <a:t> </a:t>
            </a:r>
            <a:r>
              <a:rPr lang="cs-CZ" dirty="0" smtClean="0"/>
              <a:t>Na </a:t>
            </a:r>
            <a:r>
              <a:rPr lang="cs-CZ" dirty="0" smtClean="0"/>
              <a:t>7. </a:t>
            </a:r>
            <a:r>
              <a:rPr lang="cs-CZ" dirty="0" smtClean="0"/>
              <a:t>straně prezentace je kontrola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439844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70186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524922" y="476672"/>
            <a:ext cx="1440160" cy="1152128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>
                <a:solidFill>
                  <a:schemeClr val="bg1"/>
                </a:solidFill>
              </a:rPr>
              <a:t>She</a:t>
            </a:r>
            <a:endParaRPr lang="cs-CZ" sz="3600" b="1" dirty="0">
              <a:solidFill>
                <a:schemeClr val="bg1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086147" y="476672"/>
            <a:ext cx="1440160" cy="1152128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/>
              <a:t>i</a:t>
            </a:r>
            <a:r>
              <a:rPr lang="cs-CZ" sz="3600" b="1" dirty="0" err="1" smtClean="0"/>
              <a:t>s</a:t>
            </a:r>
            <a:r>
              <a:rPr lang="cs-CZ" sz="3600" b="1" dirty="0" smtClean="0"/>
              <a:t> </a:t>
            </a:r>
            <a:endParaRPr lang="cs-CZ" sz="3600" b="1" dirty="0"/>
          </a:p>
        </p:txBody>
      </p:sp>
      <p:sp>
        <p:nvSpPr>
          <p:cNvPr id="6" name="Obdélník 5"/>
          <p:cNvSpPr/>
          <p:nvPr/>
        </p:nvSpPr>
        <p:spPr>
          <a:xfrm>
            <a:off x="3635896" y="476672"/>
            <a:ext cx="2736304" cy="1152128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 err="1" smtClean="0"/>
              <a:t>wearing</a:t>
            </a:r>
            <a:endParaRPr lang="cs-CZ" sz="3600" b="1" dirty="0"/>
          </a:p>
        </p:txBody>
      </p:sp>
      <p:sp>
        <p:nvSpPr>
          <p:cNvPr id="7" name="Obdélník 6"/>
          <p:cNvSpPr/>
          <p:nvPr/>
        </p:nvSpPr>
        <p:spPr>
          <a:xfrm>
            <a:off x="6444208" y="476672"/>
            <a:ext cx="2232248" cy="1152128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dirty="0"/>
              <a:t>a</a:t>
            </a:r>
            <a:r>
              <a:rPr lang="cs-CZ" sz="3600" b="1" dirty="0" smtClean="0"/>
              <a:t> </a:t>
            </a:r>
            <a:r>
              <a:rPr lang="cs-CZ" sz="3600" b="1" dirty="0" err="1" smtClean="0"/>
              <a:t>smart</a:t>
            </a:r>
            <a:r>
              <a:rPr lang="cs-CZ" sz="3600" b="1" dirty="0" smtClean="0"/>
              <a:t> long </a:t>
            </a:r>
            <a:r>
              <a:rPr lang="cs-CZ" sz="3600" b="1" dirty="0" err="1" smtClean="0"/>
              <a:t>dress</a:t>
            </a:r>
            <a:endParaRPr lang="cs-CZ" sz="36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Picture 2" descr="C:\Users\08FQ\AppData\Local\Microsoft\Windows\Temporary Internet Files\Content.IE5\DE4CGPLA\MC900430123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728116"/>
            <a:ext cx="2610076" cy="4325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46271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7" y="332656"/>
            <a:ext cx="7102571" cy="1440160"/>
          </a:xfrm>
        </p:spPr>
        <p:txBody>
          <a:bodyPr>
            <a:normAutofit fontScale="90000"/>
          </a:bodyPr>
          <a:lstStyle/>
          <a:p>
            <a:r>
              <a:rPr lang="cs-CZ" sz="6000" b="1" dirty="0" err="1" smtClean="0"/>
              <a:t>Order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of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the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words-present</a:t>
            </a:r>
            <a:r>
              <a:rPr lang="cs-CZ" sz="6000" b="1" dirty="0" smtClean="0"/>
              <a:t> </a:t>
            </a:r>
            <a:r>
              <a:rPr lang="cs-CZ" sz="6000" b="1" dirty="0" err="1" smtClean="0"/>
              <a:t>continuous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916832"/>
            <a:ext cx="8229600" cy="4320480"/>
          </a:xfrm>
        </p:spPr>
        <p:txBody>
          <a:bodyPr>
            <a:normAutofit/>
          </a:bodyPr>
          <a:lstStyle/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</a:rPr>
              <a:t>Affirmative</a:t>
            </a:r>
            <a:endParaRPr lang="cs-CZ" sz="4000" b="1" dirty="0" smtClean="0">
              <a:solidFill>
                <a:schemeClr val="accent6">
                  <a:lumMod val="50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 marL="0" indent="0">
              <a:buNone/>
            </a:pPr>
            <a:endParaRPr lang="cs-CZ" sz="40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  <a:p>
            <a:pPr>
              <a:buFont typeface="Wingdings" pitchFamily="2" charset="2"/>
              <a:buChar char="§"/>
            </a:pPr>
            <a:r>
              <a:rPr lang="cs-CZ" sz="4000" b="1" dirty="0" err="1" smtClean="0">
                <a:solidFill>
                  <a:schemeClr val="accent6">
                    <a:lumMod val="50000"/>
                  </a:schemeClr>
                </a:solidFill>
              </a:rPr>
              <a:t>Question</a:t>
            </a:r>
            <a:endParaRPr lang="cs-CZ" sz="4000" b="1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395536" y="2780928"/>
            <a:ext cx="1944216" cy="936104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SUBJECT</a:t>
            </a:r>
            <a:endParaRPr lang="cs-CZ" sz="3200" b="1" dirty="0">
              <a:solidFill>
                <a:schemeClr val="bg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462153" y="2792315"/>
            <a:ext cx="1656184" cy="936104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4478377" y="2794872"/>
            <a:ext cx="1952664" cy="936104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VERB</a:t>
            </a:r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395536" y="4869160"/>
            <a:ext cx="1944216" cy="936104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BE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2462153" y="4880845"/>
            <a:ext cx="2016224" cy="936104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SUBJECT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4675747" y="4880845"/>
            <a:ext cx="1859098" cy="936104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VERB + </a:t>
            </a:r>
            <a:r>
              <a:rPr lang="cs-CZ" sz="3200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ing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6777200" y="4869160"/>
            <a:ext cx="1827248" cy="928286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OTHERS</a:t>
            </a:r>
            <a:endParaRPr lang="cs-CZ" sz="3200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6777200" y="2794872"/>
            <a:ext cx="1827248" cy="936104"/>
          </a:xfrm>
          <a:prstGeom prst="rect">
            <a:avLst/>
          </a:prstGeom>
          <a:solidFill>
            <a:srgbClr val="99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200" b="1" dirty="0" smtClean="0">
                <a:solidFill>
                  <a:schemeClr val="bg1"/>
                </a:solidFill>
              </a:rPr>
              <a:t>OTHERS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10585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563791"/>
            <a:ext cx="8229600" cy="1143000"/>
          </a:xfrm>
        </p:spPr>
        <p:txBody>
          <a:bodyPr/>
          <a:lstStyle/>
          <a:p>
            <a:r>
              <a:rPr lang="cs-CZ" b="1" dirty="0" err="1" smtClean="0"/>
              <a:t>Dinosaur</a:t>
            </a:r>
            <a:r>
              <a:rPr lang="cs-CZ" b="1" dirty="0" smtClean="0"/>
              <a:t> </a:t>
            </a:r>
            <a:r>
              <a:rPr lang="cs-CZ" b="1" dirty="0" err="1" smtClean="0"/>
              <a:t>adventure</a:t>
            </a:r>
            <a:endParaRPr lang="cs-CZ" b="1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2204864"/>
            <a:ext cx="8229600" cy="3921299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1030" name="Picture 6" descr="C:\Users\08FQ\AppData\Local\Microsoft\Windows\Temporary Internet Files\Content.IE5\AM1I8PN9\MC90005734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1704087"/>
            <a:ext cx="5415460" cy="43846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7647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116632"/>
            <a:ext cx="8229600" cy="667753"/>
          </a:xfrm>
        </p:spPr>
        <p:txBody>
          <a:bodyPr>
            <a:normAutofit fontScale="90000"/>
          </a:bodyPr>
          <a:lstStyle/>
          <a:p>
            <a:r>
              <a:rPr lang="cs-CZ" sz="3200" b="1" dirty="0" err="1" smtClean="0"/>
              <a:t>Put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verbs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into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text </a:t>
            </a:r>
            <a:r>
              <a:rPr lang="cs-CZ" sz="3200" b="1" dirty="0" err="1" smtClean="0"/>
              <a:t>into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the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present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continuous</a:t>
            </a:r>
            <a:endParaRPr lang="cs-CZ" sz="32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832648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 smtClean="0"/>
              <a:t>     </a:t>
            </a:r>
            <a:endParaRPr lang="cs-CZ" dirty="0" smtClean="0"/>
          </a:p>
          <a:p>
            <a:pPr marL="0" indent="0">
              <a:buNone/>
            </a:pPr>
            <a:r>
              <a:rPr lang="cs-CZ" sz="4000" dirty="0" smtClean="0"/>
              <a:t> </a:t>
            </a:r>
            <a:r>
              <a:rPr lang="cs-CZ" sz="4000" b="1" dirty="0" err="1" smtClean="0"/>
              <a:t>Mellisa</a:t>
            </a:r>
            <a:r>
              <a:rPr lang="cs-CZ" sz="4000" b="1" dirty="0" smtClean="0"/>
              <a:t>……….(1 </a:t>
            </a:r>
            <a:r>
              <a:rPr lang="cs-CZ" sz="4000" b="1" dirty="0" err="1" smtClean="0"/>
              <a:t>sit</a:t>
            </a:r>
            <a:r>
              <a:rPr lang="cs-CZ" sz="4000" b="1" dirty="0" smtClean="0"/>
              <a:t>) in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living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room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with</a:t>
            </a:r>
            <a:r>
              <a:rPr lang="cs-CZ" sz="4000" b="1" dirty="0" smtClean="0"/>
              <a:t> </a:t>
            </a:r>
          </a:p>
          <a:p>
            <a:pPr marL="0" indent="0">
              <a:buNone/>
            </a:pPr>
            <a:r>
              <a:rPr lang="cs-CZ" sz="4000" b="1" dirty="0" smtClean="0"/>
              <a:t>her </a:t>
            </a:r>
            <a:r>
              <a:rPr lang="cs-CZ" sz="4000" b="1" dirty="0" err="1" smtClean="0"/>
              <a:t>dad</a:t>
            </a:r>
            <a:r>
              <a:rPr lang="cs-CZ" sz="4000" b="1" dirty="0" smtClean="0"/>
              <a:t>. </a:t>
            </a:r>
            <a:r>
              <a:rPr lang="cs-CZ" sz="4000" b="1" dirty="0" err="1" smtClean="0"/>
              <a:t>Thay</a:t>
            </a:r>
            <a:r>
              <a:rPr lang="cs-CZ" sz="4000" b="1" dirty="0" smtClean="0"/>
              <a:t>………(2 </a:t>
            </a:r>
            <a:r>
              <a:rPr lang="cs-CZ" sz="4000" b="1" dirty="0" err="1" smtClean="0"/>
              <a:t>watch</a:t>
            </a:r>
            <a:r>
              <a:rPr lang="cs-CZ" sz="4000" b="1" dirty="0" smtClean="0"/>
              <a:t>) film on </a:t>
            </a:r>
            <a:r>
              <a:rPr lang="cs-CZ" sz="4000" b="1" dirty="0" err="1" smtClean="0"/>
              <a:t>television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called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Dinosaur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Adventure</a:t>
            </a:r>
            <a:r>
              <a:rPr lang="cs-CZ" sz="4000" b="1" dirty="0" smtClean="0"/>
              <a:t>.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</a:t>
            </a:r>
            <a:r>
              <a:rPr lang="cs-CZ" sz="4000" b="1" dirty="0" err="1" smtClean="0"/>
              <a:t>Look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at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dinosaurs</a:t>
            </a:r>
            <a:r>
              <a:rPr lang="cs-CZ" sz="4000" b="1" dirty="0" smtClean="0"/>
              <a:t>. </a:t>
            </a:r>
            <a:r>
              <a:rPr lang="cs-CZ" sz="4000" b="1" dirty="0" err="1" smtClean="0"/>
              <a:t>They</a:t>
            </a:r>
            <a:r>
              <a:rPr lang="cs-CZ" sz="4000" b="1" dirty="0" smtClean="0"/>
              <a:t>……..(3 </a:t>
            </a:r>
            <a:r>
              <a:rPr lang="cs-CZ" sz="4000" b="1" dirty="0" err="1" smtClean="0"/>
              <a:t>sleep</a:t>
            </a:r>
            <a:r>
              <a:rPr lang="cs-CZ" sz="4000" b="1" dirty="0" smtClean="0"/>
              <a:t>) in </a:t>
            </a:r>
            <a:r>
              <a:rPr lang="cs-CZ" sz="4000" b="1" dirty="0" err="1" smtClean="0"/>
              <a:t>their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cave</a:t>
            </a:r>
            <a:r>
              <a:rPr lang="cs-CZ" sz="4000" b="1" dirty="0" smtClean="0"/>
              <a:t>. A boy………..(4 go) </a:t>
            </a:r>
            <a:r>
              <a:rPr lang="cs-CZ" sz="4000" b="1" dirty="0" err="1" smtClean="0"/>
              <a:t>into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cave</a:t>
            </a:r>
            <a:r>
              <a:rPr lang="cs-CZ" sz="4000" b="1" dirty="0" smtClean="0"/>
              <a:t>. He………(5 </a:t>
            </a:r>
            <a:r>
              <a:rPr lang="cs-CZ" sz="4000" b="1" dirty="0" err="1" smtClean="0"/>
              <a:t>look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for</a:t>
            </a:r>
            <a:r>
              <a:rPr lang="cs-CZ" sz="4000" b="1" dirty="0" smtClean="0"/>
              <a:t>) </a:t>
            </a:r>
            <a:r>
              <a:rPr lang="cs-CZ" sz="4000" b="1" dirty="0" err="1" smtClean="0"/>
              <a:t>dinosaurs</a:t>
            </a:r>
            <a:r>
              <a:rPr lang="cs-CZ" sz="4000" b="1" dirty="0" smtClean="0"/>
              <a:t>.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dinosaurs</a:t>
            </a:r>
            <a:r>
              <a:rPr lang="cs-CZ" sz="4000" b="1" dirty="0" smtClean="0"/>
              <a:t>………..(6 not </a:t>
            </a:r>
            <a:r>
              <a:rPr lang="cs-CZ" sz="4000" b="1" dirty="0" err="1" smtClean="0"/>
              <a:t>sleep</a:t>
            </a:r>
            <a:r>
              <a:rPr lang="cs-CZ" sz="4000" b="1" dirty="0" smtClean="0"/>
              <a:t>), </a:t>
            </a:r>
            <a:r>
              <a:rPr lang="cs-CZ" sz="4000" b="1" dirty="0" err="1" smtClean="0"/>
              <a:t>they</a:t>
            </a:r>
            <a:r>
              <a:rPr lang="cs-CZ" sz="4000" b="1" dirty="0" smtClean="0"/>
              <a:t> ………..(7 </a:t>
            </a:r>
            <a:r>
              <a:rPr lang="cs-CZ" sz="4000" b="1" dirty="0" err="1" smtClean="0"/>
              <a:t>wake</a:t>
            </a:r>
            <a:r>
              <a:rPr lang="cs-CZ" sz="4000" b="1" dirty="0" smtClean="0"/>
              <a:t> up)! 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Melissa………..(8 </a:t>
            </a:r>
            <a:r>
              <a:rPr lang="cs-CZ" sz="4000" b="1" dirty="0" err="1" smtClean="0"/>
              <a:t>cry</a:t>
            </a:r>
            <a:r>
              <a:rPr lang="cs-CZ" sz="4000" b="1" dirty="0" smtClean="0"/>
              <a:t>) and </a:t>
            </a:r>
            <a:r>
              <a:rPr lang="cs-CZ" sz="4000" b="1" dirty="0" err="1" smtClean="0"/>
              <a:t>she</a:t>
            </a:r>
            <a:r>
              <a:rPr lang="cs-CZ" sz="4000" b="1" dirty="0" smtClean="0"/>
              <a:t>……….(9 </a:t>
            </a:r>
            <a:r>
              <a:rPr lang="cs-CZ" sz="4000" b="1" dirty="0" err="1" smtClean="0"/>
              <a:t>hide</a:t>
            </a:r>
            <a:r>
              <a:rPr lang="cs-CZ" sz="4000" b="1" dirty="0" smtClean="0"/>
              <a:t>) </a:t>
            </a:r>
            <a:r>
              <a:rPr lang="cs-CZ" sz="4000" b="1" dirty="0" err="1" smtClean="0"/>
              <a:t>behind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sofa.</a:t>
            </a:r>
          </a:p>
          <a:p>
            <a:pPr marL="0" indent="0">
              <a:buNone/>
            </a:pPr>
            <a:r>
              <a:rPr lang="cs-CZ" sz="4000" b="1" dirty="0"/>
              <a:t> </a:t>
            </a:r>
            <a:r>
              <a:rPr lang="cs-CZ" sz="4000" b="1" dirty="0" smtClean="0"/>
              <a:t>      ……….</a:t>
            </a:r>
            <a:r>
              <a:rPr lang="cs-CZ" sz="4000" b="1" dirty="0" err="1" smtClean="0"/>
              <a:t>the</a:t>
            </a:r>
            <a:r>
              <a:rPr lang="cs-CZ" sz="4000" b="1" dirty="0"/>
              <a:t> </a:t>
            </a:r>
            <a:r>
              <a:rPr lang="cs-CZ" sz="4000" b="1" dirty="0" smtClean="0"/>
              <a:t>boy..…….(10 run) </a:t>
            </a:r>
            <a:r>
              <a:rPr lang="cs-CZ" sz="4000" b="1" dirty="0" err="1" smtClean="0"/>
              <a:t>out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from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cave</a:t>
            </a:r>
            <a:r>
              <a:rPr lang="cs-CZ" sz="4000" b="1" dirty="0" smtClean="0"/>
              <a:t>?</a:t>
            </a:r>
          </a:p>
          <a:p>
            <a:pPr marL="0" indent="0">
              <a:buNone/>
            </a:pPr>
            <a:r>
              <a:rPr lang="cs-CZ" sz="4000" b="1" dirty="0" smtClean="0"/>
              <a:t>No, he………..(11 not </a:t>
            </a:r>
            <a:r>
              <a:rPr lang="cs-CZ" sz="4000" b="1" dirty="0" err="1" smtClean="0"/>
              <a:t>be</a:t>
            </a:r>
            <a:r>
              <a:rPr lang="cs-CZ" sz="4000" b="1" dirty="0" smtClean="0"/>
              <a:t>). He……….(12 </a:t>
            </a:r>
            <a:r>
              <a:rPr lang="cs-CZ" sz="4000" b="1" dirty="0" err="1" smtClean="0"/>
              <a:t>feed</a:t>
            </a:r>
            <a:r>
              <a:rPr lang="cs-CZ" sz="4000" b="1" dirty="0" smtClean="0"/>
              <a:t>) </a:t>
            </a:r>
            <a:r>
              <a:rPr lang="cs-CZ" sz="4000" b="1" dirty="0" err="1" smtClean="0"/>
              <a:t>the</a:t>
            </a:r>
            <a:r>
              <a:rPr lang="cs-CZ" sz="4000" b="1" dirty="0" smtClean="0"/>
              <a:t> </a:t>
            </a:r>
            <a:r>
              <a:rPr lang="cs-CZ" sz="4000" b="1" dirty="0" err="1" smtClean="0"/>
              <a:t>dinosaurs</a:t>
            </a:r>
            <a:r>
              <a:rPr lang="cs-CZ" sz="4000" b="1" dirty="0" smtClean="0"/>
              <a:t>.</a:t>
            </a:r>
          </a:p>
          <a:p>
            <a:pPr marL="0" indent="0">
              <a:buNone/>
            </a:pPr>
            <a:r>
              <a:rPr lang="cs-CZ" sz="4000" dirty="0"/>
              <a:t> </a:t>
            </a:r>
            <a:r>
              <a:rPr lang="cs-CZ" sz="4000" dirty="0" smtClean="0"/>
              <a:t>       </a:t>
            </a:r>
          </a:p>
          <a:p>
            <a:pPr marL="0" indent="0">
              <a:buNone/>
            </a:pP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6960019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err="1" smtClean="0"/>
              <a:t>Check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your</a:t>
            </a:r>
            <a:r>
              <a:rPr lang="cs-CZ" sz="3200" b="1" dirty="0" smtClean="0"/>
              <a:t> </a:t>
            </a:r>
            <a:r>
              <a:rPr lang="cs-CZ" sz="3200" b="1" dirty="0" err="1" smtClean="0"/>
              <a:t>answers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5256584"/>
          </a:xfrm>
        </p:spPr>
        <p:txBody>
          <a:bodyPr numCol="2">
            <a:normAutofit/>
          </a:bodyPr>
          <a:lstStyle/>
          <a:p>
            <a:pPr marL="514350" indent="-514350">
              <a:buAutoNum type="arabicPlain"/>
            </a:pP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sitting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smtClean="0"/>
              <a:t>are </a:t>
            </a:r>
            <a:r>
              <a:rPr lang="cs-CZ" b="1" dirty="0" err="1" smtClean="0"/>
              <a:t>watching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smtClean="0"/>
              <a:t>are </a:t>
            </a:r>
            <a:r>
              <a:rPr lang="cs-CZ" b="1" dirty="0" err="1" smtClean="0"/>
              <a:t>sleeping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err="1"/>
              <a:t>i</a:t>
            </a:r>
            <a:r>
              <a:rPr lang="cs-CZ" b="1" dirty="0" err="1" smtClean="0"/>
              <a:t>s</a:t>
            </a:r>
            <a:r>
              <a:rPr lang="cs-CZ" b="1" dirty="0" smtClean="0"/>
              <a:t> </a:t>
            </a:r>
            <a:r>
              <a:rPr lang="cs-CZ" b="1" dirty="0" err="1" smtClean="0"/>
              <a:t>going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err="1"/>
              <a:t>i</a:t>
            </a:r>
            <a:r>
              <a:rPr lang="cs-CZ" b="1" dirty="0" err="1" smtClean="0"/>
              <a:t>s</a:t>
            </a:r>
            <a:r>
              <a:rPr lang="cs-CZ" b="1" dirty="0" smtClean="0"/>
              <a:t> </a:t>
            </a:r>
            <a:r>
              <a:rPr lang="cs-CZ" b="1" dirty="0" err="1" smtClean="0"/>
              <a:t>looking</a:t>
            </a:r>
            <a:r>
              <a:rPr lang="cs-CZ" b="1" dirty="0" smtClean="0"/>
              <a:t> </a:t>
            </a:r>
            <a:r>
              <a:rPr lang="cs-CZ" b="1" dirty="0" err="1" smtClean="0"/>
              <a:t>for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err="1" smtClean="0"/>
              <a:t>aren´t</a:t>
            </a:r>
            <a:r>
              <a:rPr lang="cs-CZ" b="1" dirty="0" smtClean="0"/>
              <a:t> </a:t>
            </a:r>
            <a:r>
              <a:rPr lang="cs-CZ" b="1" dirty="0" err="1" smtClean="0"/>
              <a:t>sleeping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/>
              <a:t>a</a:t>
            </a:r>
            <a:r>
              <a:rPr lang="cs-CZ" b="1" dirty="0" smtClean="0"/>
              <a:t>re </a:t>
            </a:r>
            <a:r>
              <a:rPr lang="cs-CZ" b="1" dirty="0" err="1" smtClean="0"/>
              <a:t>waking</a:t>
            </a:r>
            <a:r>
              <a:rPr lang="cs-CZ" b="1" dirty="0" smtClean="0"/>
              <a:t> up</a:t>
            </a:r>
          </a:p>
          <a:p>
            <a:pPr marL="514350" indent="-514350">
              <a:buAutoNum type="arabicPlain"/>
            </a:pPr>
            <a:r>
              <a:rPr lang="cs-CZ" b="1" dirty="0" err="1"/>
              <a:t>i</a:t>
            </a:r>
            <a:r>
              <a:rPr lang="cs-CZ" b="1" dirty="0" err="1" smtClean="0"/>
              <a:t>s</a:t>
            </a:r>
            <a:r>
              <a:rPr lang="cs-CZ" b="1" dirty="0" smtClean="0"/>
              <a:t> </a:t>
            </a:r>
            <a:r>
              <a:rPr lang="cs-CZ" b="1" dirty="0" err="1" smtClean="0"/>
              <a:t>crying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err="1"/>
              <a:t>i</a:t>
            </a:r>
            <a:r>
              <a:rPr lang="cs-CZ" b="1" dirty="0" err="1" smtClean="0"/>
              <a:t>s</a:t>
            </a:r>
            <a:r>
              <a:rPr lang="cs-CZ" b="1" dirty="0" smtClean="0"/>
              <a:t> </a:t>
            </a:r>
            <a:r>
              <a:rPr lang="cs-CZ" b="1" dirty="0" err="1" smtClean="0"/>
              <a:t>hiding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/>
              <a:t> </a:t>
            </a:r>
            <a:r>
              <a:rPr lang="cs-CZ" b="1" dirty="0" err="1" smtClean="0"/>
              <a:t>is</a:t>
            </a:r>
            <a:r>
              <a:rPr lang="cs-CZ" b="1" dirty="0" smtClean="0"/>
              <a:t> </a:t>
            </a:r>
            <a:r>
              <a:rPr lang="cs-CZ" b="1" dirty="0" err="1" smtClean="0"/>
              <a:t>the</a:t>
            </a:r>
            <a:r>
              <a:rPr lang="cs-CZ" b="1" dirty="0" smtClean="0"/>
              <a:t> boy </a:t>
            </a:r>
            <a:r>
              <a:rPr lang="cs-CZ" b="1" dirty="0" err="1" smtClean="0"/>
              <a:t>running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smtClean="0"/>
              <a:t> </a:t>
            </a:r>
            <a:r>
              <a:rPr lang="cs-CZ" b="1" dirty="0" err="1" smtClean="0"/>
              <a:t>isn´t</a:t>
            </a:r>
            <a:endParaRPr lang="cs-CZ" b="1" dirty="0" smtClean="0"/>
          </a:p>
          <a:p>
            <a:pPr marL="514350" indent="-514350">
              <a:buAutoNum type="arabicPlain"/>
            </a:pPr>
            <a:r>
              <a:rPr lang="cs-CZ" b="1" dirty="0" err="1"/>
              <a:t>i</a:t>
            </a:r>
            <a:r>
              <a:rPr lang="cs-CZ" b="1" dirty="0" err="1" smtClean="0"/>
              <a:t>s</a:t>
            </a:r>
            <a:r>
              <a:rPr lang="cs-CZ" b="1" dirty="0" smtClean="0"/>
              <a:t> </a:t>
            </a:r>
            <a:r>
              <a:rPr lang="cs-CZ" b="1" dirty="0" err="1" smtClean="0"/>
              <a:t>feeding</a:t>
            </a:r>
            <a:endParaRPr lang="cs-CZ" b="1" dirty="0" smtClean="0"/>
          </a:p>
          <a:p>
            <a:pPr marL="514350" indent="-514350">
              <a:buAutoNum type="arabicPlain"/>
            </a:pPr>
            <a:endParaRPr lang="cs-CZ" b="1" dirty="0" smtClean="0"/>
          </a:p>
          <a:p>
            <a:pPr marL="0" indent="0">
              <a:buNone/>
            </a:pP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34968558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36712"/>
            <a:ext cx="2736304" cy="1143000"/>
          </a:xfrm>
        </p:spPr>
        <p:txBody>
          <a:bodyPr/>
          <a:lstStyle/>
          <a:p>
            <a:r>
              <a:rPr lang="cs-CZ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Citace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92896"/>
            <a:ext cx="8229600" cy="3096344"/>
          </a:xfrm>
        </p:spPr>
        <p:txBody>
          <a:bodyPr/>
          <a:lstStyle/>
          <a:p>
            <a:r>
              <a:rPr lang="cs-CZ" dirty="0" smtClean="0"/>
              <a:t>Celý materiál byl vytvořen autorem </a:t>
            </a:r>
            <a:r>
              <a:rPr lang="cs-CZ" dirty="0" smtClean="0"/>
              <a:t>dne 21.5.2012.</a:t>
            </a:r>
            <a:endParaRPr lang="cs-CZ" dirty="0" smtClean="0"/>
          </a:p>
          <a:p>
            <a:r>
              <a:rPr lang="cs-CZ" dirty="0" smtClean="0"/>
              <a:t>Obrázek byl použit z otevřené galérie</a:t>
            </a:r>
          </a:p>
          <a:p>
            <a:pPr marL="0" indent="0">
              <a:buNone/>
            </a:pPr>
            <a:r>
              <a:rPr lang="cs-CZ" dirty="0" smtClean="0"/>
              <a:t>     Office. </a:t>
            </a:r>
            <a:r>
              <a:rPr lang="cs-CZ" dirty="0" err="1" smtClean="0"/>
              <a:t>microsoft</a:t>
            </a:r>
            <a:r>
              <a:rPr lang="cs-CZ" dirty="0" smtClean="0"/>
              <a:t>. </a:t>
            </a:r>
            <a:r>
              <a:rPr lang="cs-CZ" dirty="0" err="1"/>
              <a:t>c</a:t>
            </a:r>
            <a:r>
              <a:rPr lang="cs-CZ" dirty="0" err="1" smtClean="0"/>
              <a:t>om</a:t>
            </a:r>
            <a:r>
              <a:rPr lang="cs-CZ" dirty="0" smtClean="0"/>
              <a:t> dne </a:t>
            </a:r>
            <a:r>
              <a:rPr lang="cs-CZ" dirty="0" smtClean="0"/>
              <a:t>21.5.2012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44405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Lití písma">
      <a:dk1>
        <a:sysClr val="windowText" lastClr="000000"/>
      </a:dk1>
      <a:lt1>
        <a:sysClr val="window" lastClr="FFFFFF"/>
      </a:lt1>
      <a:dk2>
        <a:srgbClr val="676A55"/>
      </a:dk2>
      <a:lt2>
        <a:srgbClr val="EAEBDE"/>
      </a:lt2>
      <a:accent1>
        <a:srgbClr val="72A376"/>
      </a:accent1>
      <a:accent2>
        <a:srgbClr val="B0CCB0"/>
      </a:accent2>
      <a:accent3>
        <a:srgbClr val="A8CDD7"/>
      </a:accent3>
      <a:accent4>
        <a:srgbClr val="C0BEAF"/>
      </a:accent4>
      <a:accent5>
        <a:srgbClr val="CEC597"/>
      </a:accent5>
      <a:accent6>
        <a:srgbClr val="E8B7B7"/>
      </a:accent6>
      <a:hlink>
        <a:srgbClr val="DB5353"/>
      </a:hlink>
      <a:folHlink>
        <a:srgbClr val="903638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260</TotalTime>
  <Words>290</Words>
  <Application>Microsoft Office PowerPoint</Application>
  <PresentationFormat>Předvádění na obrazovce (4:3)</PresentationFormat>
  <Paragraphs>59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Prezentace aplikace PowerPoint</vt:lpstr>
      <vt:lpstr>Anotace</vt:lpstr>
      <vt:lpstr>Prezentace aplikace PowerPoint</vt:lpstr>
      <vt:lpstr>Order of the words-present continuous</vt:lpstr>
      <vt:lpstr>Dinosaur adventure</vt:lpstr>
      <vt:lpstr>Put the verbs into the text into the present continuous</vt:lpstr>
      <vt:lpstr>Check your answers</vt:lpstr>
      <vt:lpstr>Citace: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08FQ</dc:creator>
  <cp:lastModifiedBy>08FQ</cp:lastModifiedBy>
  <cp:revision>68</cp:revision>
  <dcterms:created xsi:type="dcterms:W3CDTF">2011-09-10T16:31:29Z</dcterms:created>
  <dcterms:modified xsi:type="dcterms:W3CDTF">2012-06-01T18:15:09Z</dcterms:modified>
</cp:coreProperties>
</file>