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5" r:id="rId4"/>
    <p:sldId id="258" r:id="rId5"/>
    <p:sldId id="263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AC2BF-899D-4A90-9ECC-009ABE581AAC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14A64-7EB7-444C-B61E-87A1F586E0A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c\AppData\Local\Microsoft\Windows\Temporary Internet Files\Content.IE5\X362ZVCJ\MC900398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00192" y="3789040"/>
            <a:ext cx="2736304" cy="3738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lna 5"/>
          <p:cNvSpPr/>
          <p:nvPr/>
        </p:nvSpPr>
        <p:spPr>
          <a:xfrm>
            <a:off x="4083287" y="661203"/>
            <a:ext cx="4176464" cy="2407757"/>
          </a:xfrm>
          <a:prstGeom prst="wav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Halloween</a:t>
            </a:r>
            <a:endParaRPr lang="cs-CZ" sz="2000" dirty="0"/>
          </a:p>
        </p:txBody>
      </p:sp>
      <p:pic>
        <p:nvPicPr>
          <p:cNvPr id="1032" name="Picture 8" descr="C:\Users\pc\AppData\Local\Microsoft\Windows\Temporary Internet Files\Content.IE5\UTD9KKTG\MC9003986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-21397"/>
            <a:ext cx="1959559" cy="1365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HAWNR31D\MC9004127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92578"/>
            <a:ext cx="1686094" cy="2216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HAWNR31D\MC9003540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229200"/>
            <a:ext cx="1728192" cy="1171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540568" y="3284984"/>
            <a:ext cx="80638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Název školy: Základní škola Karla Klíče Hostinné</a:t>
            </a:r>
          </a:p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Autor: Mgr. Soňa Dvořáková</a:t>
            </a:r>
          </a:p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Název: VY_32_INOVACE_13_C_04_Halloween</a:t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Téma:  Komunikace a slovní zásoba </a:t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</p:spTree>
    <p:extLst>
      <p:ext uri="{BB962C8B-B14F-4D97-AF65-F5344CB8AC3E}">
        <p14:creationId xmlns:p14="http://schemas.microsoft.com/office/powerpoint/2010/main" val="2915897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7550875"/>
              </p:ext>
            </p:extLst>
          </p:nvPr>
        </p:nvGraphicFramePr>
        <p:xfrm>
          <a:off x="1115616" y="1556792"/>
          <a:ext cx="7056784" cy="364574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286699"/>
                <a:gridCol w="2139172"/>
                <a:gridCol w="1106468"/>
                <a:gridCol w="1524445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 27.10.2012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1.11.2012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Jazyk a jazyková komunikace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Anglický jazyk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Komunikace a slovní zásoba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 Halloween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Pumpkin, skeleton, witch, mummy,  </a:t>
                      </a:r>
                      <a:br>
                        <a:rPr lang="cs-CZ" dirty="0" smtClean="0">
                          <a:solidFill>
                            <a:srgbClr val="000000"/>
                          </a:solidFill>
                        </a:rPr>
                      </a:b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bat, vampire, spider, black cat, ghost 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2112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393787"/>
            <a:ext cx="6514885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Připravte si kreslící potřeby a papír, abyste si mohli nakreslit</a:t>
            </a:r>
            <a:br>
              <a:rPr lang="cs-CZ" sz="2800" b="1" dirty="0" smtClean="0"/>
            </a:br>
            <a:r>
              <a:rPr lang="cs-CZ" sz="2800" b="1" dirty="0" smtClean="0"/>
              <a:t>své vlastní obrázky.</a:t>
            </a:r>
            <a:endParaRPr lang="cs-CZ" sz="2800" b="1" dirty="0"/>
          </a:p>
        </p:txBody>
      </p:sp>
      <p:pic>
        <p:nvPicPr>
          <p:cNvPr id="1026" name="Picture 2" descr="C:\Users\pc\AppData\Local\Microsoft\Windows\Temporary Internet Files\Content.IE5\1QVONSF6\MC90028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0648"/>
            <a:ext cx="180253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BRN5XPZQ\MC900397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90692"/>
            <a:ext cx="2160240" cy="2178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67SQ8JOC\MC9002505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23028"/>
            <a:ext cx="1406935" cy="19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381" y="368180"/>
            <a:ext cx="2062451" cy="1692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696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891711" y="186052"/>
            <a:ext cx="7216793" cy="66993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315813"/>
            <a:ext cx="345638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Draw a </a:t>
            </a:r>
            <a:r>
              <a:rPr lang="cs-CZ" sz="2800" b="1" dirty="0" smtClean="0"/>
              <a:t>halloween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Pumpkin.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0173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wheel spokes="1"/>
      </p:transition>
    </mc:Choice>
    <mc:Fallback xmlns="">
      <p:transition spd="slow">
        <p:wheel spokes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ál 10"/>
          <p:cNvSpPr/>
          <p:nvPr/>
        </p:nvSpPr>
        <p:spPr>
          <a:xfrm>
            <a:off x="179512" y="260648"/>
            <a:ext cx="2160240" cy="1999218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804248" y="1593095"/>
            <a:ext cx="2160240" cy="1999218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411760" y="1690165"/>
            <a:ext cx="2160240" cy="1999218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572000" y="332656"/>
            <a:ext cx="2160240" cy="1999218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79512" y="3140968"/>
            <a:ext cx="2160240" cy="1999218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6804248" y="4617132"/>
            <a:ext cx="2160240" cy="1999218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2483768" y="4568968"/>
            <a:ext cx="2160240" cy="1999218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4598700" y="3282545"/>
            <a:ext cx="2160240" cy="1999218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860032" y="2204864"/>
            <a:ext cx="1584176" cy="64807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Spider</a:t>
            </a:r>
            <a:endParaRPr lang="cs-CZ" sz="2000" b="1" dirty="0"/>
          </a:p>
        </p:txBody>
      </p:sp>
      <p:sp>
        <p:nvSpPr>
          <p:cNvPr id="13" name="Ovál 12"/>
          <p:cNvSpPr/>
          <p:nvPr/>
        </p:nvSpPr>
        <p:spPr>
          <a:xfrm>
            <a:off x="7128284" y="4149080"/>
            <a:ext cx="1584176" cy="64807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Ghost</a:t>
            </a:r>
            <a:endParaRPr lang="cs-CZ" sz="2000" b="1" dirty="0"/>
          </a:p>
        </p:txBody>
      </p:sp>
      <p:sp>
        <p:nvSpPr>
          <p:cNvPr id="14" name="Ovál 13"/>
          <p:cNvSpPr/>
          <p:nvPr/>
        </p:nvSpPr>
        <p:spPr>
          <a:xfrm>
            <a:off x="305035" y="5013176"/>
            <a:ext cx="1917516" cy="64807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Mummy</a:t>
            </a:r>
            <a:endParaRPr lang="cs-CZ" sz="2000" b="1" dirty="0"/>
          </a:p>
        </p:txBody>
      </p:sp>
      <p:sp>
        <p:nvSpPr>
          <p:cNvPr id="15" name="Ovál 14"/>
          <p:cNvSpPr/>
          <p:nvPr/>
        </p:nvSpPr>
        <p:spPr>
          <a:xfrm>
            <a:off x="4922736" y="5157192"/>
            <a:ext cx="1512168" cy="864096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Black cat</a:t>
            </a:r>
            <a:endParaRPr lang="cs-CZ" sz="2000" b="1" dirty="0"/>
          </a:p>
        </p:txBody>
      </p:sp>
      <p:sp>
        <p:nvSpPr>
          <p:cNvPr id="16" name="Ovál 15"/>
          <p:cNvSpPr/>
          <p:nvPr/>
        </p:nvSpPr>
        <p:spPr>
          <a:xfrm>
            <a:off x="6876256" y="1124744"/>
            <a:ext cx="2088232" cy="64807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Vampire</a:t>
            </a:r>
            <a:endParaRPr lang="cs-CZ" sz="2000" b="1" dirty="0"/>
          </a:p>
        </p:txBody>
      </p:sp>
      <p:sp>
        <p:nvSpPr>
          <p:cNvPr id="17" name="Ovál 16"/>
          <p:cNvSpPr/>
          <p:nvPr/>
        </p:nvSpPr>
        <p:spPr>
          <a:xfrm>
            <a:off x="2760766" y="1268760"/>
            <a:ext cx="1557476" cy="64807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Witch</a:t>
            </a:r>
            <a:endParaRPr lang="cs-CZ" sz="2000" b="1" dirty="0"/>
          </a:p>
        </p:txBody>
      </p:sp>
      <p:sp>
        <p:nvSpPr>
          <p:cNvPr id="27" name="Ovál 26"/>
          <p:cNvSpPr/>
          <p:nvPr/>
        </p:nvSpPr>
        <p:spPr>
          <a:xfrm>
            <a:off x="179512" y="2060848"/>
            <a:ext cx="2043996" cy="64807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Skeleton</a:t>
            </a:r>
            <a:endParaRPr lang="cs-CZ" sz="2000" b="1" dirty="0"/>
          </a:p>
        </p:txBody>
      </p:sp>
      <p:sp>
        <p:nvSpPr>
          <p:cNvPr id="28" name="Ovál 27"/>
          <p:cNvSpPr/>
          <p:nvPr/>
        </p:nvSpPr>
        <p:spPr>
          <a:xfrm>
            <a:off x="3014524" y="4149080"/>
            <a:ext cx="1125428" cy="64807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Bat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75531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19" grpId="0" animBg="1"/>
      <p:bldP spid="23" grpId="0" animBg="1"/>
      <p:bldP spid="24" grpId="0" animBg="1"/>
      <p:bldP spid="25" grpId="0" animBg="1"/>
      <p:bldP spid="26" grpId="0" animBg="1"/>
      <p:bldP spid="7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27584" y="-27384"/>
            <a:ext cx="8856984" cy="108012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Draw a picture of Halloween house: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108520" y="1052736"/>
            <a:ext cx="9361040" cy="554461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74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8504354"/>
              </p:ext>
            </p:extLst>
          </p:nvPr>
        </p:nvGraphicFramePr>
        <p:xfrm>
          <a:off x="467544" y="3717032"/>
          <a:ext cx="8208912" cy="1506121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208912"/>
              </a:tblGrid>
              <a:tr h="28047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114036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Otevřená galerie Microsoft.com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9211660"/>
              </p:ext>
            </p:extLst>
          </p:nvPr>
        </p:nvGraphicFramePr>
        <p:xfrm>
          <a:off x="467544" y="908720"/>
          <a:ext cx="8208912" cy="2130871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208912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Prezentace, která je určená žákům 3. ročníku, se zaměřuje na</a:t>
                      </a:r>
                      <a:br>
                        <a:rPr lang="cs-CZ" sz="1800" baseline="0" dirty="0" smtClean="0"/>
                      </a:br>
                      <a:r>
                        <a:rPr lang="cs-CZ" sz="1800" baseline="0" dirty="0" smtClean="0"/>
                        <a:t>svátek anglicky hovořících zemí – Halloween, a to formou malování.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Před začátkem si všichni žáci připraví vlastní kreslící potřeby, aby se</a:t>
                      </a:r>
                      <a:br>
                        <a:rPr lang="cs-CZ" sz="1800" baseline="0" dirty="0" smtClean="0"/>
                      </a:br>
                      <a:r>
                        <a:rPr lang="cs-CZ" sz="1800" baseline="0" dirty="0" smtClean="0"/>
                        <a:t>také mohli zapojit po celou dobu prezentace. Postupně žáci kreslí</a:t>
                      </a:r>
                      <a:br>
                        <a:rPr lang="cs-CZ" sz="1800" baseline="0" dirty="0" smtClean="0"/>
                      </a:br>
                      <a:r>
                        <a:rPr lang="cs-CZ" sz="1800" baseline="0" dirty="0" smtClean="0"/>
                        <a:t>různé symboly Halloweenu a zároveň si rozšiřují svou slovní zásobu.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Prezentace obsahuje animace.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964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460</TotalTime>
  <Words>122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Draw a picture of Halloween house: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pc</dc:creator>
  <cp:lastModifiedBy>pc</cp:lastModifiedBy>
  <cp:revision>32</cp:revision>
  <dcterms:created xsi:type="dcterms:W3CDTF">2012-10-31T21:21:58Z</dcterms:created>
  <dcterms:modified xsi:type="dcterms:W3CDTF">2013-02-14T17:40:52Z</dcterms:modified>
</cp:coreProperties>
</file>