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VY_32_INOVACE_12_Zlomky, opakování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Zlomky, opakování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AB3CCD6-5711-441C-9C71-A5294BCB2B44}" type="doc">
      <dgm:prSet loTypeId="urn:microsoft.com/office/officeart/2011/layout/CircleProcess" loCatId="process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cs-CZ"/>
        </a:p>
      </dgm:t>
    </dgm:pt>
    <dgm:pt modelId="{C9507E83-6F01-4BC1-83F1-5862AB93201C}">
      <dgm:prSet phldrT="[Text]"/>
      <dgm:spPr>
        <a:solidFill>
          <a:schemeClr val="bg1"/>
        </a:solidFill>
      </dgm:spPr>
      <dgm:t>
        <a:bodyPr/>
        <a:lstStyle/>
        <a:p>
          <a:endParaRPr lang="cs-CZ" dirty="0"/>
        </a:p>
      </dgm:t>
    </dgm:pt>
    <dgm:pt modelId="{32F20051-ED8F-468B-BFEA-3190B3D61EC0}" type="parTrans" cxnId="{894D9BD2-AFB7-44CD-8D80-4081D37E9BCB}">
      <dgm:prSet/>
      <dgm:spPr/>
      <dgm:t>
        <a:bodyPr/>
        <a:lstStyle/>
        <a:p>
          <a:endParaRPr lang="cs-CZ"/>
        </a:p>
      </dgm:t>
    </dgm:pt>
    <dgm:pt modelId="{51CBCA55-3BCD-4426-8E1F-DD17BD144EFD}" type="sibTrans" cxnId="{894D9BD2-AFB7-44CD-8D80-4081D37E9BCB}">
      <dgm:prSet/>
      <dgm:spPr/>
      <dgm:t>
        <a:bodyPr/>
        <a:lstStyle/>
        <a:p>
          <a:endParaRPr lang="cs-CZ"/>
        </a:p>
      </dgm:t>
    </dgm:pt>
    <dgm:pt modelId="{59B95E75-017C-4EF2-93ED-4E5D6F1428C5}">
      <dgm:prSet/>
      <dgm:spPr>
        <a:solidFill>
          <a:schemeClr val="bg2">
            <a:lumMod val="25000"/>
          </a:schemeClr>
        </a:solidFill>
      </dgm:spPr>
      <dgm:t>
        <a:bodyPr/>
        <a:lstStyle/>
        <a:p>
          <a:endParaRPr lang="cs-CZ" dirty="0"/>
        </a:p>
      </dgm:t>
    </dgm:pt>
    <dgm:pt modelId="{01784953-3AAE-4462-A6A6-E951BC8C79AE}" type="parTrans" cxnId="{65C0F500-98BE-4B82-9E37-2A88BD501CC2}">
      <dgm:prSet/>
      <dgm:spPr/>
      <dgm:t>
        <a:bodyPr/>
        <a:lstStyle/>
        <a:p>
          <a:endParaRPr lang="cs-CZ"/>
        </a:p>
      </dgm:t>
    </dgm:pt>
    <dgm:pt modelId="{406AB940-8BCF-4035-BB92-5472FD0EDC92}" type="sibTrans" cxnId="{65C0F500-98BE-4B82-9E37-2A88BD501CC2}">
      <dgm:prSet/>
      <dgm:spPr/>
      <dgm:t>
        <a:bodyPr/>
        <a:lstStyle/>
        <a:p>
          <a:endParaRPr lang="cs-CZ"/>
        </a:p>
      </dgm:t>
    </dgm:pt>
    <dgm:pt modelId="{008C3744-7B56-4254-AD4F-E6C1F5E2C92B}">
      <dgm:prSet/>
      <dgm:spPr>
        <a:solidFill>
          <a:schemeClr val="bg2">
            <a:lumMod val="25000"/>
            <a:alpha val="90000"/>
          </a:schemeClr>
        </a:solidFill>
      </dgm:spPr>
      <dgm:t>
        <a:bodyPr/>
        <a:lstStyle/>
        <a:p>
          <a:endParaRPr lang="cs-CZ" dirty="0"/>
        </a:p>
      </dgm:t>
    </dgm:pt>
    <dgm:pt modelId="{5DCD50AC-7D43-4B0D-895B-0B7DBB5B9878}" type="parTrans" cxnId="{9543C18F-C661-4B42-9DE3-AFF4BAA3B240}">
      <dgm:prSet/>
      <dgm:spPr/>
      <dgm:t>
        <a:bodyPr/>
        <a:lstStyle/>
        <a:p>
          <a:endParaRPr lang="cs-CZ"/>
        </a:p>
      </dgm:t>
    </dgm:pt>
    <dgm:pt modelId="{61FE0D27-4AFA-4DD0-8377-974ACEB27A09}" type="sibTrans" cxnId="{9543C18F-C661-4B42-9DE3-AFF4BAA3B240}">
      <dgm:prSet/>
      <dgm:spPr/>
      <dgm:t>
        <a:bodyPr/>
        <a:lstStyle/>
        <a:p>
          <a:endParaRPr lang="cs-CZ"/>
        </a:p>
      </dgm:t>
    </dgm:pt>
    <dgm:pt modelId="{A3E01A2E-E376-46C4-BD89-E44ADFE0240C}">
      <dgm:prSet/>
      <dgm:spPr>
        <a:solidFill>
          <a:schemeClr val="bg1"/>
        </a:solidFill>
      </dgm:spPr>
      <dgm:t>
        <a:bodyPr/>
        <a:lstStyle/>
        <a:p>
          <a:endParaRPr lang="cs-CZ" dirty="0"/>
        </a:p>
      </dgm:t>
    </dgm:pt>
    <dgm:pt modelId="{4ED54D80-4E18-43EA-8EBB-1CA66831D8B8}" type="parTrans" cxnId="{36132F2D-C292-41C5-BAFF-A43515B78502}">
      <dgm:prSet/>
      <dgm:spPr/>
      <dgm:t>
        <a:bodyPr/>
        <a:lstStyle/>
        <a:p>
          <a:endParaRPr lang="cs-CZ"/>
        </a:p>
      </dgm:t>
    </dgm:pt>
    <dgm:pt modelId="{8258095B-31CE-4955-B568-3FAAF15E7C3D}" type="sibTrans" cxnId="{36132F2D-C292-41C5-BAFF-A43515B78502}">
      <dgm:prSet/>
      <dgm:spPr/>
      <dgm:t>
        <a:bodyPr/>
        <a:lstStyle/>
        <a:p>
          <a:endParaRPr lang="cs-CZ"/>
        </a:p>
      </dgm:t>
    </dgm:pt>
    <dgm:pt modelId="{A3D7176C-19B6-48F6-8C9E-9D60C854313E}">
      <dgm:prSet phldrT="[Text]"/>
      <dgm:spPr>
        <a:solidFill>
          <a:schemeClr val="bg2">
            <a:lumMod val="25000"/>
          </a:schemeClr>
        </a:solidFill>
      </dgm:spPr>
      <dgm:t>
        <a:bodyPr/>
        <a:lstStyle/>
        <a:p>
          <a:endParaRPr lang="cs-CZ" dirty="0"/>
        </a:p>
      </dgm:t>
    </dgm:pt>
    <dgm:pt modelId="{677D6016-CD1D-4CF2-B3C5-BFEAD9A235AB}" type="sibTrans" cxnId="{7907C6B2-457A-490E-B1ED-3E3ACA3A8BE5}">
      <dgm:prSet/>
      <dgm:spPr/>
      <dgm:t>
        <a:bodyPr/>
        <a:lstStyle/>
        <a:p>
          <a:endParaRPr lang="cs-CZ"/>
        </a:p>
      </dgm:t>
    </dgm:pt>
    <dgm:pt modelId="{31591F05-6C97-4C88-8EFA-1C455D8CCCA0}" type="parTrans" cxnId="{7907C6B2-457A-490E-B1ED-3E3ACA3A8BE5}">
      <dgm:prSet/>
      <dgm:spPr/>
      <dgm:t>
        <a:bodyPr/>
        <a:lstStyle/>
        <a:p>
          <a:endParaRPr lang="cs-CZ"/>
        </a:p>
      </dgm:t>
    </dgm:pt>
    <dgm:pt modelId="{6399B59B-33F8-4A56-A370-693016DB877A}" type="pres">
      <dgm:prSet presAssocID="{9AB3CCD6-5711-441C-9C71-A5294BCB2B44}" presName="Name0" presStyleCnt="0">
        <dgm:presLayoutVars>
          <dgm:chMax val="11"/>
          <dgm:chPref val="11"/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560CD0CC-7403-4C45-9CCE-58EEAF16D369}" type="pres">
      <dgm:prSet presAssocID="{A3E01A2E-E376-46C4-BD89-E44ADFE0240C}" presName="Accent5" presStyleCnt="0"/>
      <dgm:spPr/>
    </dgm:pt>
    <dgm:pt modelId="{4E919CBC-4674-4B9F-83E5-46FFB82AF9A8}" type="pres">
      <dgm:prSet presAssocID="{A3E01A2E-E376-46C4-BD89-E44ADFE0240C}" presName="Accent" presStyleLbl="node1" presStyleIdx="0" presStyleCnt="5"/>
      <dgm:spPr/>
    </dgm:pt>
    <dgm:pt modelId="{D29433AD-B75B-48C1-8EC4-86A12583DF84}" type="pres">
      <dgm:prSet presAssocID="{A3E01A2E-E376-46C4-BD89-E44ADFE0240C}" presName="ParentBackground5" presStyleCnt="0"/>
      <dgm:spPr/>
    </dgm:pt>
    <dgm:pt modelId="{C0DF47AD-BCC0-42DE-BAA3-35EA78F5E4B7}" type="pres">
      <dgm:prSet presAssocID="{A3E01A2E-E376-46C4-BD89-E44ADFE0240C}" presName="ParentBackground" presStyleLbl="fgAcc1" presStyleIdx="0" presStyleCnt="5"/>
      <dgm:spPr/>
      <dgm:t>
        <a:bodyPr/>
        <a:lstStyle/>
        <a:p>
          <a:endParaRPr lang="cs-CZ"/>
        </a:p>
      </dgm:t>
    </dgm:pt>
    <dgm:pt modelId="{6DFEAF10-EB71-47F7-9330-48B9DAE677B0}" type="pres">
      <dgm:prSet presAssocID="{A3E01A2E-E376-46C4-BD89-E44ADFE0240C}" presName="Parent5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2A5133-257D-4589-A667-1016E0F2D112}" type="pres">
      <dgm:prSet presAssocID="{C9507E83-6F01-4BC1-83F1-5862AB93201C}" presName="Accent4" presStyleCnt="0"/>
      <dgm:spPr/>
    </dgm:pt>
    <dgm:pt modelId="{73B89CE0-6DB3-4D4B-9E5C-057884E472F7}" type="pres">
      <dgm:prSet presAssocID="{C9507E83-6F01-4BC1-83F1-5862AB93201C}" presName="Accent" presStyleLbl="node1" presStyleIdx="1" presStyleCnt="5"/>
      <dgm:spPr/>
    </dgm:pt>
    <dgm:pt modelId="{BD68080D-1FF0-4791-8301-8F82ED66E068}" type="pres">
      <dgm:prSet presAssocID="{C9507E83-6F01-4BC1-83F1-5862AB93201C}" presName="ParentBackground4" presStyleCnt="0"/>
      <dgm:spPr/>
    </dgm:pt>
    <dgm:pt modelId="{977A0F36-001D-4941-9D41-434CD3E38C6F}" type="pres">
      <dgm:prSet presAssocID="{C9507E83-6F01-4BC1-83F1-5862AB93201C}" presName="ParentBackground" presStyleLbl="fgAcc1" presStyleIdx="1" presStyleCnt="5"/>
      <dgm:spPr/>
      <dgm:t>
        <a:bodyPr/>
        <a:lstStyle/>
        <a:p>
          <a:endParaRPr lang="cs-CZ"/>
        </a:p>
      </dgm:t>
    </dgm:pt>
    <dgm:pt modelId="{08BABD17-F095-4064-AAEB-ABCD0D9BC099}" type="pres">
      <dgm:prSet presAssocID="{C9507E83-6F01-4BC1-83F1-5862AB93201C}" presName="Parent4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26FCB23-363F-46BB-98B1-3E349C5A61A1}" type="pres">
      <dgm:prSet presAssocID="{008C3744-7B56-4254-AD4F-E6C1F5E2C92B}" presName="Accent3" presStyleCnt="0"/>
      <dgm:spPr/>
    </dgm:pt>
    <dgm:pt modelId="{4A79E0AE-0A3B-46E7-BF86-A15714DFF9A7}" type="pres">
      <dgm:prSet presAssocID="{008C3744-7B56-4254-AD4F-E6C1F5E2C92B}" presName="Accent" presStyleLbl="node1" presStyleIdx="2" presStyleCnt="5"/>
      <dgm:spPr/>
    </dgm:pt>
    <dgm:pt modelId="{A1765A5F-7B00-4559-A698-BAA2286BC196}" type="pres">
      <dgm:prSet presAssocID="{008C3744-7B56-4254-AD4F-E6C1F5E2C92B}" presName="ParentBackground3" presStyleCnt="0"/>
      <dgm:spPr/>
    </dgm:pt>
    <dgm:pt modelId="{3C32ED0C-DFB3-43D0-9CCC-9C6DD70FACBC}" type="pres">
      <dgm:prSet presAssocID="{008C3744-7B56-4254-AD4F-E6C1F5E2C92B}" presName="ParentBackground" presStyleLbl="fgAcc1" presStyleIdx="2" presStyleCnt="5"/>
      <dgm:spPr/>
      <dgm:t>
        <a:bodyPr/>
        <a:lstStyle/>
        <a:p>
          <a:endParaRPr lang="cs-CZ"/>
        </a:p>
      </dgm:t>
    </dgm:pt>
    <dgm:pt modelId="{2EF8DD87-E3E4-4197-BF53-DDC8C745A655}" type="pres">
      <dgm:prSet presAssocID="{008C3744-7B56-4254-AD4F-E6C1F5E2C92B}" presName="Parent3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F77DC5-CC42-4D72-9E71-5A82F5C67AF0}" type="pres">
      <dgm:prSet presAssocID="{59B95E75-017C-4EF2-93ED-4E5D6F1428C5}" presName="Accent2" presStyleCnt="0"/>
      <dgm:spPr/>
    </dgm:pt>
    <dgm:pt modelId="{C10B73B7-716B-4A34-8E46-B57D3B110058}" type="pres">
      <dgm:prSet presAssocID="{59B95E75-017C-4EF2-93ED-4E5D6F1428C5}" presName="Accent" presStyleLbl="node1" presStyleIdx="3" presStyleCnt="5"/>
      <dgm:spPr/>
    </dgm:pt>
    <dgm:pt modelId="{1D99400E-6E3C-4F1D-987A-1754EEDBCE86}" type="pres">
      <dgm:prSet presAssocID="{59B95E75-017C-4EF2-93ED-4E5D6F1428C5}" presName="ParentBackground2" presStyleCnt="0"/>
      <dgm:spPr/>
    </dgm:pt>
    <dgm:pt modelId="{B56066DB-5EB6-4888-A1FE-5F848B8F4D07}" type="pres">
      <dgm:prSet presAssocID="{59B95E75-017C-4EF2-93ED-4E5D6F1428C5}" presName="ParentBackground" presStyleLbl="fgAcc1" presStyleIdx="3" presStyleCnt="5"/>
      <dgm:spPr/>
      <dgm:t>
        <a:bodyPr/>
        <a:lstStyle/>
        <a:p>
          <a:endParaRPr lang="cs-CZ"/>
        </a:p>
      </dgm:t>
    </dgm:pt>
    <dgm:pt modelId="{EB29700D-8E23-4711-B70F-08DB89EEB028}" type="pres">
      <dgm:prSet presAssocID="{59B95E75-017C-4EF2-93ED-4E5D6F1428C5}" presName="Parent2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D9B07F3-60C8-4413-BE90-0225B09035A0}" type="pres">
      <dgm:prSet presAssocID="{A3D7176C-19B6-48F6-8C9E-9D60C854313E}" presName="Accent1" presStyleCnt="0"/>
      <dgm:spPr/>
    </dgm:pt>
    <dgm:pt modelId="{16D336DE-E382-4421-9E42-02D8E5188F0D}" type="pres">
      <dgm:prSet presAssocID="{A3D7176C-19B6-48F6-8C9E-9D60C854313E}" presName="Accent" presStyleLbl="node1" presStyleIdx="4" presStyleCnt="5"/>
      <dgm:spPr/>
    </dgm:pt>
    <dgm:pt modelId="{03D145B2-26CF-4750-87A9-FF96C0B4DA8E}" type="pres">
      <dgm:prSet presAssocID="{A3D7176C-19B6-48F6-8C9E-9D60C854313E}" presName="ParentBackground1" presStyleCnt="0"/>
      <dgm:spPr/>
    </dgm:pt>
    <dgm:pt modelId="{68EA97DC-FB29-4016-9580-31AEE99E6450}" type="pres">
      <dgm:prSet presAssocID="{A3D7176C-19B6-48F6-8C9E-9D60C854313E}" presName="ParentBackground" presStyleLbl="fgAcc1" presStyleIdx="4" presStyleCnt="5"/>
      <dgm:spPr/>
      <dgm:t>
        <a:bodyPr/>
        <a:lstStyle/>
        <a:p>
          <a:endParaRPr lang="cs-CZ"/>
        </a:p>
      </dgm:t>
    </dgm:pt>
    <dgm:pt modelId="{F2154975-2B4E-4059-9145-370796B59E95}" type="pres">
      <dgm:prSet presAssocID="{A3D7176C-19B6-48F6-8C9E-9D60C854313E}" presName="Parent1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18ABD24-5B65-4CB6-828A-0B08E41D00BC}" type="presOf" srcId="{A3D7176C-19B6-48F6-8C9E-9D60C854313E}" destId="{F2154975-2B4E-4059-9145-370796B59E95}" srcOrd="1" destOrd="0" presId="urn:microsoft.com/office/officeart/2011/layout/CircleProcess"/>
    <dgm:cxn modelId="{8A197A85-8776-4F48-82F9-D98E9A1FA420}" type="presOf" srcId="{A3E01A2E-E376-46C4-BD89-E44ADFE0240C}" destId="{C0DF47AD-BCC0-42DE-BAA3-35EA78F5E4B7}" srcOrd="0" destOrd="0" presId="urn:microsoft.com/office/officeart/2011/layout/CircleProcess"/>
    <dgm:cxn modelId="{7907C6B2-457A-490E-B1ED-3E3ACA3A8BE5}" srcId="{9AB3CCD6-5711-441C-9C71-A5294BCB2B44}" destId="{A3D7176C-19B6-48F6-8C9E-9D60C854313E}" srcOrd="0" destOrd="0" parTransId="{31591F05-6C97-4C88-8EFA-1C455D8CCCA0}" sibTransId="{677D6016-CD1D-4CF2-B3C5-BFEAD9A235AB}"/>
    <dgm:cxn modelId="{7ECABD9B-6FE5-487E-B6FC-B542A4B2CDF4}" type="presOf" srcId="{9AB3CCD6-5711-441C-9C71-A5294BCB2B44}" destId="{6399B59B-33F8-4A56-A370-693016DB877A}" srcOrd="0" destOrd="0" presId="urn:microsoft.com/office/officeart/2011/layout/CircleProcess"/>
    <dgm:cxn modelId="{20A591F0-6E0F-41FE-8948-6AD4CE560780}" type="presOf" srcId="{C9507E83-6F01-4BC1-83F1-5862AB93201C}" destId="{08BABD17-F095-4064-AAEB-ABCD0D9BC099}" srcOrd="1" destOrd="0" presId="urn:microsoft.com/office/officeart/2011/layout/CircleProcess"/>
    <dgm:cxn modelId="{50E6F42F-BB75-4E0B-812A-0B652D98BA48}" type="presOf" srcId="{59B95E75-017C-4EF2-93ED-4E5D6F1428C5}" destId="{B56066DB-5EB6-4888-A1FE-5F848B8F4D07}" srcOrd="0" destOrd="0" presId="urn:microsoft.com/office/officeart/2011/layout/CircleProcess"/>
    <dgm:cxn modelId="{9BA43EA2-E4F3-42E4-88A3-707DA509C02E}" type="presOf" srcId="{008C3744-7B56-4254-AD4F-E6C1F5E2C92B}" destId="{3C32ED0C-DFB3-43D0-9CCC-9C6DD70FACBC}" srcOrd="0" destOrd="0" presId="urn:microsoft.com/office/officeart/2011/layout/CircleProcess"/>
    <dgm:cxn modelId="{894D9BD2-AFB7-44CD-8D80-4081D37E9BCB}" srcId="{9AB3CCD6-5711-441C-9C71-A5294BCB2B44}" destId="{C9507E83-6F01-4BC1-83F1-5862AB93201C}" srcOrd="3" destOrd="0" parTransId="{32F20051-ED8F-468B-BFEA-3190B3D61EC0}" sibTransId="{51CBCA55-3BCD-4426-8E1F-DD17BD144EFD}"/>
    <dgm:cxn modelId="{3B267004-71B2-4A47-A138-3E5324F20811}" type="presOf" srcId="{C9507E83-6F01-4BC1-83F1-5862AB93201C}" destId="{977A0F36-001D-4941-9D41-434CD3E38C6F}" srcOrd="0" destOrd="0" presId="urn:microsoft.com/office/officeart/2011/layout/CircleProcess"/>
    <dgm:cxn modelId="{32CC92C4-3FAA-46C8-97D5-9FA20178E509}" type="presOf" srcId="{59B95E75-017C-4EF2-93ED-4E5D6F1428C5}" destId="{EB29700D-8E23-4711-B70F-08DB89EEB028}" srcOrd="1" destOrd="0" presId="urn:microsoft.com/office/officeart/2011/layout/CircleProcess"/>
    <dgm:cxn modelId="{36132F2D-C292-41C5-BAFF-A43515B78502}" srcId="{9AB3CCD6-5711-441C-9C71-A5294BCB2B44}" destId="{A3E01A2E-E376-46C4-BD89-E44ADFE0240C}" srcOrd="4" destOrd="0" parTransId="{4ED54D80-4E18-43EA-8EBB-1CA66831D8B8}" sibTransId="{8258095B-31CE-4955-B568-3FAAF15E7C3D}"/>
    <dgm:cxn modelId="{65C0F500-98BE-4B82-9E37-2A88BD501CC2}" srcId="{9AB3CCD6-5711-441C-9C71-A5294BCB2B44}" destId="{59B95E75-017C-4EF2-93ED-4E5D6F1428C5}" srcOrd="1" destOrd="0" parTransId="{01784953-3AAE-4462-A6A6-E951BC8C79AE}" sibTransId="{406AB940-8BCF-4035-BB92-5472FD0EDC92}"/>
    <dgm:cxn modelId="{318D3764-537A-47B5-B3D8-42DE1CE5A237}" type="presOf" srcId="{008C3744-7B56-4254-AD4F-E6C1F5E2C92B}" destId="{2EF8DD87-E3E4-4197-BF53-DDC8C745A655}" srcOrd="1" destOrd="0" presId="urn:microsoft.com/office/officeart/2011/layout/CircleProcess"/>
    <dgm:cxn modelId="{9543C18F-C661-4B42-9DE3-AFF4BAA3B240}" srcId="{9AB3CCD6-5711-441C-9C71-A5294BCB2B44}" destId="{008C3744-7B56-4254-AD4F-E6C1F5E2C92B}" srcOrd="2" destOrd="0" parTransId="{5DCD50AC-7D43-4B0D-895B-0B7DBB5B9878}" sibTransId="{61FE0D27-4AFA-4DD0-8377-974ACEB27A09}"/>
    <dgm:cxn modelId="{FA7011F7-EEFC-4785-9A5C-C385C169ACA0}" type="presOf" srcId="{A3E01A2E-E376-46C4-BD89-E44ADFE0240C}" destId="{6DFEAF10-EB71-47F7-9330-48B9DAE677B0}" srcOrd="1" destOrd="0" presId="urn:microsoft.com/office/officeart/2011/layout/CircleProcess"/>
    <dgm:cxn modelId="{35221924-5CC5-4065-80E3-0F077C5E0EAD}" type="presOf" srcId="{A3D7176C-19B6-48F6-8C9E-9D60C854313E}" destId="{68EA97DC-FB29-4016-9580-31AEE99E6450}" srcOrd="0" destOrd="0" presId="urn:microsoft.com/office/officeart/2011/layout/CircleProcess"/>
    <dgm:cxn modelId="{6C41EE13-5469-43EB-AB32-EF51BCC9D1CC}" type="presParOf" srcId="{6399B59B-33F8-4A56-A370-693016DB877A}" destId="{560CD0CC-7403-4C45-9CCE-58EEAF16D369}" srcOrd="0" destOrd="0" presId="urn:microsoft.com/office/officeart/2011/layout/CircleProcess"/>
    <dgm:cxn modelId="{3103826C-9294-409F-AE12-AC855243C2F0}" type="presParOf" srcId="{560CD0CC-7403-4C45-9CCE-58EEAF16D369}" destId="{4E919CBC-4674-4B9F-83E5-46FFB82AF9A8}" srcOrd="0" destOrd="0" presId="urn:microsoft.com/office/officeart/2011/layout/CircleProcess"/>
    <dgm:cxn modelId="{BC887D11-FB97-4F8A-942A-966D51DD74B7}" type="presParOf" srcId="{6399B59B-33F8-4A56-A370-693016DB877A}" destId="{D29433AD-B75B-48C1-8EC4-86A12583DF84}" srcOrd="1" destOrd="0" presId="urn:microsoft.com/office/officeart/2011/layout/CircleProcess"/>
    <dgm:cxn modelId="{37EA6D53-B4CF-4F5F-B7A0-C8FEE121C968}" type="presParOf" srcId="{D29433AD-B75B-48C1-8EC4-86A12583DF84}" destId="{C0DF47AD-BCC0-42DE-BAA3-35EA78F5E4B7}" srcOrd="0" destOrd="0" presId="urn:microsoft.com/office/officeart/2011/layout/CircleProcess"/>
    <dgm:cxn modelId="{3BA03FB7-3B6F-42A9-8852-FB146E5DE193}" type="presParOf" srcId="{6399B59B-33F8-4A56-A370-693016DB877A}" destId="{6DFEAF10-EB71-47F7-9330-48B9DAE677B0}" srcOrd="2" destOrd="0" presId="urn:microsoft.com/office/officeart/2011/layout/CircleProcess"/>
    <dgm:cxn modelId="{178796D9-CAAF-4722-BD75-B43F400B0FEE}" type="presParOf" srcId="{6399B59B-33F8-4A56-A370-693016DB877A}" destId="{592A5133-257D-4589-A667-1016E0F2D112}" srcOrd="3" destOrd="0" presId="urn:microsoft.com/office/officeart/2011/layout/CircleProcess"/>
    <dgm:cxn modelId="{7CE63146-9AC6-48C8-9810-9973B54F3FF7}" type="presParOf" srcId="{592A5133-257D-4589-A667-1016E0F2D112}" destId="{73B89CE0-6DB3-4D4B-9E5C-057884E472F7}" srcOrd="0" destOrd="0" presId="urn:microsoft.com/office/officeart/2011/layout/CircleProcess"/>
    <dgm:cxn modelId="{67FAAED8-299F-484B-B2D8-60A222FEA7B1}" type="presParOf" srcId="{6399B59B-33F8-4A56-A370-693016DB877A}" destId="{BD68080D-1FF0-4791-8301-8F82ED66E068}" srcOrd="4" destOrd="0" presId="urn:microsoft.com/office/officeart/2011/layout/CircleProcess"/>
    <dgm:cxn modelId="{0AEEC586-6EAC-4990-A3C4-58C89767AB00}" type="presParOf" srcId="{BD68080D-1FF0-4791-8301-8F82ED66E068}" destId="{977A0F36-001D-4941-9D41-434CD3E38C6F}" srcOrd="0" destOrd="0" presId="urn:microsoft.com/office/officeart/2011/layout/CircleProcess"/>
    <dgm:cxn modelId="{35442B52-9BD7-4115-AF5B-587F6F61B6BD}" type="presParOf" srcId="{6399B59B-33F8-4A56-A370-693016DB877A}" destId="{08BABD17-F095-4064-AAEB-ABCD0D9BC099}" srcOrd="5" destOrd="0" presId="urn:microsoft.com/office/officeart/2011/layout/CircleProcess"/>
    <dgm:cxn modelId="{0F1ECBEF-C9C0-4F29-A663-C56F78FDA7D2}" type="presParOf" srcId="{6399B59B-33F8-4A56-A370-693016DB877A}" destId="{E26FCB23-363F-46BB-98B1-3E349C5A61A1}" srcOrd="6" destOrd="0" presId="urn:microsoft.com/office/officeart/2011/layout/CircleProcess"/>
    <dgm:cxn modelId="{E133ED74-C033-4E56-B425-FD7BD558CC75}" type="presParOf" srcId="{E26FCB23-363F-46BB-98B1-3E349C5A61A1}" destId="{4A79E0AE-0A3B-46E7-BF86-A15714DFF9A7}" srcOrd="0" destOrd="0" presId="urn:microsoft.com/office/officeart/2011/layout/CircleProcess"/>
    <dgm:cxn modelId="{22C18434-EFBB-4385-9C0D-66A4788C8701}" type="presParOf" srcId="{6399B59B-33F8-4A56-A370-693016DB877A}" destId="{A1765A5F-7B00-4559-A698-BAA2286BC196}" srcOrd="7" destOrd="0" presId="urn:microsoft.com/office/officeart/2011/layout/CircleProcess"/>
    <dgm:cxn modelId="{E0673408-FBA5-41E4-849E-9591A7DEF41D}" type="presParOf" srcId="{A1765A5F-7B00-4559-A698-BAA2286BC196}" destId="{3C32ED0C-DFB3-43D0-9CCC-9C6DD70FACBC}" srcOrd="0" destOrd="0" presId="urn:microsoft.com/office/officeart/2011/layout/CircleProcess"/>
    <dgm:cxn modelId="{4263FFE5-9971-406F-BC9E-1447BBC24284}" type="presParOf" srcId="{6399B59B-33F8-4A56-A370-693016DB877A}" destId="{2EF8DD87-E3E4-4197-BF53-DDC8C745A655}" srcOrd="8" destOrd="0" presId="urn:microsoft.com/office/officeart/2011/layout/CircleProcess"/>
    <dgm:cxn modelId="{14248338-AF8C-4EF6-A46C-4776D7F5CF3A}" type="presParOf" srcId="{6399B59B-33F8-4A56-A370-693016DB877A}" destId="{21F77DC5-CC42-4D72-9E71-5A82F5C67AF0}" srcOrd="9" destOrd="0" presId="urn:microsoft.com/office/officeart/2011/layout/CircleProcess"/>
    <dgm:cxn modelId="{F634EE68-64C9-49E8-B580-A3D1203D4253}" type="presParOf" srcId="{21F77DC5-CC42-4D72-9E71-5A82F5C67AF0}" destId="{C10B73B7-716B-4A34-8E46-B57D3B110058}" srcOrd="0" destOrd="0" presId="urn:microsoft.com/office/officeart/2011/layout/CircleProcess"/>
    <dgm:cxn modelId="{9DDB8B50-93B5-4B46-BD37-03AB41963999}" type="presParOf" srcId="{6399B59B-33F8-4A56-A370-693016DB877A}" destId="{1D99400E-6E3C-4F1D-987A-1754EEDBCE86}" srcOrd="10" destOrd="0" presId="urn:microsoft.com/office/officeart/2011/layout/CircleProcess"/>
    <dgm:cxn modelId="{D5F191A8-4D4A-4653-AC08-CF45EF39C16C}" type="presParOf" srcId="{1D99400E-6E3C-4F1D-987A-1754EEDBCE86}" destId="{B56066DB-5EB6-4888-A1FE-5F848B8F4D07}" srcOrd="0" destOrd="0" presId="urn:microsoft.com/office/officeart/2011/layout/CircleProcess"/>
    <dgm:cxn modelId="{7D9CD79D-6841-4225-86E9-BDC976C05D70}" type="presParOf" srcId="{6399B59B-33F8-4A56-A370-693016DB877A}" destId="{EB29700D-8E23-4711-B70F-08DB89EEB028}" srcOrd="11" destOrd="0" presId="urn:microsoft.com/office/officeart/2011/layout/CircleProcess"/>
    <dgm:cxn modelId="{35A00F41-CA9D-4EBE-9D17-420583E18DFC}" type="presParOf" srcId="{6399B59B-33F8-4A56-A370-693016DB877A}" destId="{0D9B07F3-60C8-4413-BE90-0225B09035A0}" srcOrd="12" destOrd="0" presId="urn:microsoft.com/office/officeart/2011/layout/CircleProcess"/>
    <dgm:cxn modelId="{066B2189-0E71-49C8-8441-8EBFBEDDC66E}" type="presParOf" srcId="{0D9B07F3-60C8-4413-BE90-0225B09035A0}" destId="{16D336DE-E382-4421-9E42-02D8E5188F0D}" srcOrd="0" destOrd="0" presId="urn:microsoft.com/office/officeart/2011/layout/CircleProcess"/>
    <dgm:cxn modelId="{AE1E5C5C-68B3-4298-99C7-1F0CA1ECED07}" type="presParOf" srcId="{6399B59B-33F8-4A56-A370-693016DB877A}" destId="{03D145B2-26CF-4750-87A9-FF96C0B4DA8E}" srcOrd="13" destOrd="0" presId="urn:microsoft.com/office/officeart/2011/layout/CircleProcess"/>
    <dgm:cxn modelId="{C82C4E24-D9E1-44FF-9593-6D10803D6F75}" type="presParOf" srcId="{03D145B2-26CF-4750-87A9-FF96C0B4DA8E}" destId="{68EA97DC-FB29-4016-9580-31AEE99E6450}" srcOrd="0" destOrd="0" presId="urn:microsoft.com/office/officeart/2011/layout/CircleProcess"/>
    <dgm:cxn modelId="{3D2454B6-832D-4D28-866A-FF5538791507}" type="presParOf" srcId="{6399B59B-33F8-4A56-A370-693016DB877A}" destId="{F2154975-2B4E-4059-9145-370796B59E95}" srcOrd="14" destOrd="0" presId="urn:microsoft.com/office/officeart/2011/layout/Circle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AB3CCD6-5711-441C-9C71-A5294BCB2B44}" type="doc">
      <dgm:prSet loTypeId="urn:microsoft.com/office/officeart/2011/layout/CircleProcess" loCatId="process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cs-CZ"/>
        </a:p>
      </dgm:t>
    </dgm:pt>
    <dgm:pt modelId="{A3D7176C-19B6-48F6-8C9E-9D60C854313E}">
      <dgm:prSet phldrT="[Text]"/>
      <dgm:spPr>
        <a:solidFill>
          <a:schemeClr val="bg1"/>
        </a:solidFill>
      </dgm:spPr>
      <dgm:t>
        <a:bodyPr/>
        <a:lstStyle/>
        <a:p>
          <a:endParaRPr lang="cs-CZ" dirty="0"/>
        </a:p>
      </dgm:t>
    </dgm:pt>
    <dgm:pt modelId="{31591F05-6C97-4C88-8EFA-1C455D8CCCA0}" type="parTrans" cxnId="{7907C6B2-457A-490E-B1ED-3E3ACA3A8BE5}">
      <dgm:prSet/>
      <dgm:spPr/>
      <dgm:t>
        <a:bodyPr/>
        <a:lstStyle/>
        <a:p>
          <a:endParaRPr lang="cs-CZ"/>
        </a:p>
      </dgm:t>
    </dgm:pt>
    <dgm:pt modelId="{677D6016-CD1D-4CF2-B3C5-BFEAD9A235AB}" type="sibTrans" cxnId="{7907C6B2-457A-490E-B1ED-3E3ACA3A8BE5}">
      <dgm:prSet/>
      <dgm:spPr/>
      <dgm:t>
        <a:bodyPr/>
        <a:lstStyle/>
        <a:p>
          <a:endParaRPr lang="cs-CZ"/>
        </a:p>
      </dgm:t>
    </dgm:pt>
    <dgm:pt modelId="{C9507E83-6F01-4BC1-83F1-5862AB93201C}">
      <dgm:prSet phldrT="[Text]"/>
      <dgm:spPr>
        <a:solidFill>
          <a:schemeClr val="bg1"/>
        </a:solidFill>
      </dgm:spPr>
      <dgm:t>
        <a:bodyPr/>
        <a:lstStyle/>
        <a:p>
          <a:endParaRPr lang="cs-CZ" dirty="0" smtClean="0"/>
        </a:p>
        <a:p>
          <a:endParaRPr lang="cs-CZ" dirty="0" smtClean="0"/>
        </a:p>
        <a:p>
          <a:endParaRPr lang="cs-CZ" dirty="0"/>
        </a:p>
      </dgm:t>
    </dgm:pt>
    <dgm:pt modelId="{32F20051-ED8F-468B-BFEA-3190B3D61EC0}" type="parTrans" cxnId="{894D9BD2-AFB7-44CD-8D80-4081D37E9BCB}">
      <dgm:prSet/>
      <dgm:spPr/>
      <dgm:t>
        <a:bodyPr/>
        <a:lstStyle/>
        <a:p>
          <a:endParaRPr lang="cs-CZ"/>
        </a:p>
      </dgm:t>
    </dgm:pt>
    <dgm:pt modelId="{51CBCA55-3BCD-4426-8E1F-DD17BD144EFD}" type="sibTrans" cxnId="{894D9BD2-AFB7-44CD-8D80-4081D37E9BCB}">
      <dgm:prSet/>
      <dgm:spPr/>
      <dgm:t>
        <a:bodyPr/>
        <a:lstStyle/>
        <a:p>
          <a:endParaRPr lang="cs-CZ"/>
        </a:p>
      </dgm:t>
    </dgm:pt>
    <dgm:pt modelId="{59B95E75-017C-4EF2-93ED-4E5D6F1428C5}">
      <dgm:prSet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cs-CZ" dirty="0" smtClean="0"/>
            <a:t>C</a:t>
          </a:r>
        </a:p>
        <a:p>
          <a:endParaRPr lang="cs-CZ" dirty="0" smtClean="0"/>
        </a:p>
        <a:p>
          <a:endParaRPr lang="cs-CZ" dirty="0" smtClean="0"/>
        </a:p>
        <a:p>
          <a:endParaRPr lang="cs-CZ" dirty="0" smtClean="0"/>
        </a:p>
        <a:p>
          <a:endParaRPr lang="cs-CZ" dirty="0" smtClean="0"/>
        </a:p>
        <a:p>
          <a:endParaRPr lang="cs-CZ" dirty="0" smtClean="0"/>
        </a:p>
        <a:p>
          <a:endParaRPr lang="cs-CZ" dirty="0" smtClean="0"/>
        </a:p>
        <a:p>
          <a:endParaRPr lang="cs-CZ" dirty="0"/>
        </a:p>
      </dgm:t>
    </dgm:pt>
    <dgm:pt modelId="{01784953-3AAE-4462-A6A6-E951BC8C79AE}" type="parTrans" cxnId="{65C0F500-98BE-4B82-9E37-2A88BD501CC2}">
      <dgm:prSet/>
      <dgm:spPr/>
      <dgm:t>
        <a:bodyPr/>
        <a:lstStyle/>
        <a:p>
          <a:endParaRPr lang="cs-CZ"/>
        </a:p>
      </dgm:t>
    </dgm:pt>
    <dgm:pt modelId="{406AB940-8BCF-4035-BB92-5472FD0EDC92}" type="sibTrans" cxnId="{65C0F500-98BE-4B82-9E37-2A88BD501CC2}">
      <dgm:prSet/>
      <dgm:spPr/>
      <dgm:t>
        <a:bodyPr/>
        <a:lstStyle/>
        <a:p>
          <a:endParaRPr lang="cs-CZ"/>
        </a:p>
      </dgm:t>
    </dgm:pt>
    <dgm:pt modelId="{008C3744-7B56-4254-AD4F-E6C1F5E2C92B}">
      <dgm:prSet/>
      <dgm:spPr>
        <a:solidFill>
          <a:schemeClr val="accent6">
            <a:lumMod val="75000"/>
          </a:schemeClr>
        </a:solidFill>
      </dgm:spPr>
      <dgm:t>
        <a:bodyPr/>
        <a:lstStyle/>
        <a:p>
          <a:endParaRPr lang="cs-CZ" dirty="0" smtClean="0"/>
        </a:p>
        <a:p>
          <a:endParaRPr lang="cs-CZ" dirty="0"/>
        </a:p>
      </dgm:t>
    </dgm:pt>
    <dgm:pt modelId="{5DCD50AC-7D43-4B0D-895B-0B7DBB5B9878}" type="parTrans" cxnId="{9543C18F-C661-4B42-9DE3-AFF4BAA3B240}">
      <dgm:prSet/>
      <dgm:spPr/>
      <dgm:t>
        <a:bodyPr/>
        <a:lstStyle/>
        <a:p>
          <a:endParaRPr lang="cs-CZ"/>
        </a:p>
      </dgm:t>
    </dgm:pt>
    <dgm:pt modelId="{61FE0D27-4AFA-4DD0-8377-974ACEB27A09}" type="sibTrans" cxnId="{9543C18F-C661-4B42-9DE3-AFF4BAA3B240}">
      <dgm:prSet/>
      <dgm:spPr/>
      <dgm:t>
        <a:bodyPr/>
        <a:lstStyle/>
        <a:p>
          <a:endParaRPr lang="cs-CZ"/>
        </a:p>
      </dgm:t>
    </dgm:pt>
    <dgm:pt modelId="{6399B59B-33F8-4A56-A370-693016DB877A}" type="pres">
      <dgm:prSet presAssocID="{9AB3CCD6-5711-441C-9C71-A5294BCB2B44}" presName="Name0" presStyleCnt="0">
        <dgm:presLayoutVars>
          <dgm:chMax val="11"/>
          <dgm:chPref val="11"/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592A5133-257D-4589-A667-1016E0F2D112}" type="pres">
      <dgm:prSet presAssocID="{C9507E83-6F01-4BC1-83F1-5862AB93201C}" presName="Accent4" presStyleCnt="0"/>
      <dgm:spPr/>
    </dgm:pt>
    <dgm:pt modelId="{73B89CE0-6DB3-4D4B-9E5C-057884E472F7}" type="pres">
      <dgm:prSet presAssocID="{C9507E83-6F01-4BC1-83F1-5862AB93201C}" presName="Accent" presStyleLbl="node1" presStyleIdx="0" presStyleCnt="4"/>
      <dgm:spPr/>
    </dgm:pt>
    <dgm:pt modelId="{BD68080D-1FF0-4791-8301-8F82ED66E068}" type="pres">
      <dgm:prSet presAssocID="{C9507E83-6F01-4BC1-83F1-5862AB93201C}" presName="ParentBackground4" presStyleCnt="0"/>
      <dgm:spPr/>
    </dgm:pt>
    <dgm:pt modelId="{977A0F36-001D-4941-9D41-434CD3E38C6F}" type="pres">
      <dgm:prSet presAssocID="{C9507E83-6F01-4BC1-83F1-5862AB93201C}" presName="ParentBackground" presStyleLbl="fgAcc1" presStyleIdx="0" presStyleCnt="4" custLinFactNeighborX="-2964" custLinFactNeighborY="-2925"/>
      <dgm:spPr/>
      <dgm:t>
        <a:bodyPr/>
        <a:lstStyle/>
        <a:p>
          <a:endParaRPr lang="cs-CZ"/>
        </a:p>
      </dgm:t>
    </dgm:pt>
    <dgm:pt modelId="{08BABD17-F095-4064-AAEB-ABCD0D9BC099}" type="pres">
      <dgm:prSet presAssocID="{C9507E83-6F01-4BC1-83F1-5862AB93201C}" presName="Parent4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26FCB23-363F-46BB-98B1-3E349C5A61A1}" type="pres">
      <dgm:prSet presAssocID="{008C3744-7B56-4254-AD4F-E6C1F5E2C92B}" presName="Accent3" presStyleCnt="0"/>
      <dgm:spPr/>
    </dgm:pt>
    <dgm:pt modelId="{4A79E0AE-0A3B-46E7-BF86-A15714DFF9A7}" type="pres">
      <dgm:prSet presAssocID="{008C3744-7B56-4254-AD4F-E6C1F5E2C92B}" presName="Accent" presStyleLbl="node1" presStyleIdx="1" presStyleCnt="4"/>
      <dgm:spPr/>
    </dgm:pt>
    <dgm:pt modelId="{A1765A5F-7B00-4559-A698-BAA2286BC196}" type="pres">
      <dgm:prSet presAssocID="{008C3744-7B56-4254-AD4F-E6C1F5E2C92B}" presName="ParentBackground3" presStyleCnt="0"/>
      <dgm:spPr/>
    </dgm:pt>
    <dgm:pt modelId="{3C32ED0C-DFB3-43D0-9CCC-9C6DD70FACBC}" type="pres">
      <dgm:prSet presAssocID="{008C3744-7B56-4254-AD4F-E6C1F5E2C92B}" presName="ParentBackground" presStyleLbl="fgAcc1" presStyleIdx="1" presStyleCnt="4"/>
      <dgm:spPr/>
      <dgm:t>
        <a:bodyPr/>
        <a:lstStyle/>
        <a:p>
          <a:endParaRPr lang="cs-CZ"/>
        </a:p>
      </dgm:t>
    </dgm:pt>
    <dgm:pt modelId="{2EF8DD87-E3E4-4197-BF53-DDC8C745A655}" type="pres">
      <dgm:prSet presAssocID="{008C3744-7B56-4254-AD4F-E6C1F5E2C92B}" presName="Parent3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F77DC5-CC42-4D72-9E71-5A82F5C67AF0}" type="pres">
      <dgm:prSet presAssocID="{59B95E75-017C-4EF2-93ED-4E5D6F1428C5}" presName="Accent2" presStyleCnt="0"/>
      <dgm:spPr/>
    </dgm:pt>
    <dgm:pt modelId="{C10B73B7-716B-4A34-8E46-B57D3B110058}" type="pres">
      <dgm:prSet presAssocID="{59B95E75-017C-4EF2-93ED-4E5D6F1428C5}" presName="Accent" presStyleLbl="node1" presStyleIdx="2" presStyleCnt="4"/>
      <dgm:spPr/>
    </dgm:pt>
    <dgm:pt modelId="{1D99400E-6E3C-4F1D-987A-1754EEDBCE86}" type="pres">
      <dgm:prSet presAssocID="{59B95E75-017C-4EF2-93ED-4E5D6F1428C5}" presName="ParentBackground2" presStyleCnt="0"/>
      <dgm:spPr/>
    </dgm:pt>
    <dgm:pt modelId="{B56066DB-5EB6-4888-A1FE-5F848B8F4D07}" type="pres">
      <dgm:prSet presAssocID="{59B95E75-017C-4EF2-93ED-4E5D6F1428C5}" presName="ParentBackground" presStyleLbl="fgAcc1" presStyleIdx="2" presStyleCnt="4"/>
      <dgm:spPr/>
      <dgm:t>
        <a:bodyPr/>
        <a:lstStyle/>
        <a:p>
          <a:endParaRPr lang="cs-CZ"/>
        </a:p>
      </dgm:t>
    </dgm:pt>
    <dgm:pt modelId="{EB29700D-8E23-4711-B70F-08DB89EEB028}" type="pres">
      <dgm:prSet presAssocID="{59B95E75-017C-4EF2-93ED-4E5D6F1428C5}" presName="Parent2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D9B07F3-60C8-4413-BE90-0225B09035A0}" type="pres">
      <dgm:prSet presAssocID="{A3D7176C-19B6-48F6-8C9E-9D60C854313E}" presName="Accent1" presStyleCnt="0"/>
      <dgm:spPr/>
    </dgm:pt>
    <dgm:pt modelId="{16D336DE-E382-4421-9E42-02D8E5188F0D}" type="pres">
      <dgm:prSet presAssocID="{A3D7176C-19B6-48F6-8C9E-9D60C854313E}" presName="Accent" presStyleLbl="node1" presStyleIdx="3" presStyleCnt="4"/>
      <dgm:spPr/>
    </dgm:pt>
    <dgm:pt modelId="{03D145B2-26CF-4750-87A9-FF96C0B4DA8E}" type="pres">
      <dgm:prSet presAssocID="{A3D7176C-19B6-48F6-8C9E-9D60C854313E}" presName="ParentBackground1" presStyleCnt="0"/>
      <dgm:spPr/>
    </dgm:pt>
    <dgm:pt modelId="{68EA97DC-FB29-4016-9580-31AEE99E6450}" type="pres">
      <dgm:prSet presAssocID="{A3D7176C-19B6-48F6-8C9E-9D60C854313E}" presName="ParentBackground" presStyleLbl="fgAcc1" presStyleIdx="3" presStyleCnt="4"/>
      <dgm:spPr/>
      <dgm:t>
        <a:bodyPr/>
        <a:lstStyle/>
        <a:p>
          <a:endParaRPr lang="cs-CZ"/>
        </a:p>
      </dgm:t>
    </dgm:pt>
    <dgm:pt modelId="{F2154975-2B4E-4059-9145-370796B59E95}" type="pres">
      <dgm:prSet presAssocID="{A3D7176C-19B6-48F6-8C9E-9D60C854313E}" presName="Parent1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907C6B2-457A-490E-B1ED-3E3ACA3A8BE5}" srcId="{9AB3CCD6-5711-441C-9C71-A5294BCB2B44}" destId="{A3D7176C-19B6-48F6-8C9E-9D60C854313E}" srcOrd="0" destOrd="0" parTransId="{31591F05-6C97-4C88-8EFA-1C455D8CCCA0}" sibTransId="{677D6016-CD1D-4CF2-B3C5-BFEAD9A235AB}"/>
    <dgm:cxn modelId="{4CC0DD4B-7798-4F08-B587-9F4897432FED}" type="presOf" srcId="{A3D7176C-19B6-48F6-8C9E-9D60C854313E}" destId="{68EA97DC-FB29-4016-9580-31AEE99E6450}" srcOrd="0" destOrd="0" presId="urn:microsoft.com/office/officeart/2011/layout/CircleProcess"/>
    <dgm:cxn modelId="{3ED045C7-8A1F-4C39-886D-99075F8CF960}" type="presOf" srcId="{008C3744-7B56-4254-AD4F-E6C1F5E2C92B}" destId="{3C32ED0C-DFB3-43D0-9CCC-9C6DD70FACBC}" srcOrd="0" destOrd="0" presId="urn:microsoft.com/office/officeart/2011/layout/CircleProcess"/>
    <dgm:cxn modelId="{894D9BD2-AFB7-44CD-8D80-4081D37E9BCB}" srcId="{9AB3CCD6-5711-441C-9C71-A5294BCB2B44}" destId="{C9507E83-6F01-4BC1-83F1-5862AB93201C}" srcOrd="3" destOrd="0" parTransId="{32F20051-ED8F-468B-BFEA-3190B3D61EC0}" sibTransId="{51CBCA55-3BCD-4426-8E1F-DD17BD144EFD}"/>
    <dgm:cxn modelId="{C0BB2B7F-7AAF-4B7C-97BB-CFF775B171F4}" type="presOf" srcId="{A3D7176C-19B6-48F6-8C9E-9D60C854313E}" destId="{F2154975-2B4E-4059-9145-370796B59E95}" srcOrd="1" destOrd="0" presId="urn:microsoft.com/office/officeart/2011/layout/CircleProcess"/>
    <dgm:cxn modelId="{F69B8A3C-E4D8-4470-88CC-7EEC1C5FF53C}" type="presOf" srcId="{59B95E75-017C-4EF2-93ED-4E5D6F1428C5}" destId="{B56066DB-5EB6-4888-A1FE-5F848B8F4D07}" srcOrd="0" destOrd="0" presId="urn:microsoft.com/office/officeart/2011/layout/CircleProcess"/>
    <dgm:cxn modelId="{65C0F500-98BE-4B82-9E37-2A88BD501CC2}" srcId="{9AB3CCD6-5711-441C-9C71-A5294BCB2B44}" destId="{59B95E75-017C-4EF2-93ED-4E5D6F1428C5}" srcOrd="1" destOrd="0" parTransId="{01784953-3AAE-4462-A6A6-E951BC8C79AE}" sibTransId="{406AB940-8BCF-4035-BB92-5472FD0EDC92}"/>
    <dgm:cxn modelId="{1950E315-94CF-44B2-ACB0-025A2CCD2A34}" type="presOf" srcId="{008C3744-7B56-4254-AD4F-E6C1F5E2C92B}" destId="{2EF8DD87-E3E4-4197-BF53-DDC8C745A655}" srcOrd="1" destOrd="0" presId="urn:microsoft.com/office/officeart/2011/layout/CircleProcess"/>
    <dgm:cxn modelId="{599D9013-B717-4287-A200-3D2B1DD3A42D}" type="presOf" srcId="{59B95E75-017C-4EF2-93ED-4E5D6F1428C5}" destId="{EB29700D-8E23-4711-B70F-08DB89EEB028}" srcOrd="1" destOrd="0" presId="urn:microsoft.com/office/officeart/2011/layout/CircleProcess"/>
    <dgm:cxn modelId="{9543C18F-C661-4B42-9DE3-AFF4BAA3B240}" srcId="{9AB3CCD6-5711-441C-9C71-A5294BCB2B44}" destId="{008C3744-7B56-4254-AD4F-E6C1F5E2C92B}" srcOrd="2" destOrd="0" parTransId="{5DCD50AC-7D43-4B0D-895B-0B7DBB5B9878}" sibTransId="{61FE0D27-4AFA-4DD0-8377-974ACEB27A09}"/>
    <dgm:cxn modelId="{1418128A-DC40-4487-92D8-039FB6760EAE}" type="presOf" srcId="{C9507E83-6F01-4BC1-83F1-5862AB93201C}" destId="{08BABD17-F095-4064-AAEB-ABCD0D9BC099}" srcOrd="1" destOrd="0" presId="urn:microsoft.com/office/officeart/2011/layout/CircleProcess"/>
    <dgm:cxn modelId="{EBA4EF96-C5A2-4FE9-B26A-6B6AC579742F}" type="presOf" srcId="{9AB3CCD6-5711-441C-9C71-A5294BCB2B44}" destId="{6399B59B-33F8-4A56-A370-693016DB877A}" srcOrd="0" destOrd="0" presId="urn:microsoft.com/office/officeart/2011/layout/CircleProcess"/>
    <dgm:cxn modelId="{50F7715B-8041-4859-97FB-010A6A12B376}" type="presOf" srcId="{C9507E83-6F01-4BC1-83F1-5862AB93201C}" destId="{977A0F36-001D-4941-9D41-434CD3E38C6F}" srcOrd="0" destOrd="0" presId="urn:microsoft.com/office/officeart/2011/layout/CircleProcess"/>
    <dgm:cxn modelId="{1B4F029B-0495-4FB6-B71B-7CE90C0FC097}" type="presParOf" srcId="{6399B59B-33F8-4A56-A370-693016DB877A}" destId="{592A5133-257D-4589-A667-1016E0F2D112}" srcOrd="0" destOrd="0" presId="urn:microsoft.com/office/officeart/2011/layout/CircleProcess"/>
    <dgm:cxn modelId="{931F6DB3-3D44-4CF3-97AE-10930902016F}" type="presParOf" srcId="{592A5133-257D-4589-A667-1016E0F2D112}" destId="{73B89CE0-6DB3-4D4B-9E5C-057884E472F7}" srcOrd="0" destOrd="0" presId="urn:microsoft.com/office/officeart/2011/layout/CircleProcess"/>
    <dgm:cxn modelId="{A0C323DC-F22F-48DA-B3F6-072833E728AC}" type="presParOf" srcId="{6399B59B-33F8-4A56-A370-693016DB877A}" destId="{BD68080D-1FF0-4791-8301-8F82ED66E068}" srcOrd="1" destOrd="0" presId="urn:microsoft.com/office/officeart/2011/layout/CircleProcess"/>
    <dgm:cxn modelId="{1AB94461-06DE-43DE-9CD1-E4CA22F09961}" type="presParOf" srcId="{BD68080D-1FF0-4791-8301-8F82ED66E068}" destId="{977A0F36-001D-4941-9D41-434CD3E38C6F}" srcOrd="0" destOrd="0" presId="urn:microsoft.com/office/officeart/2011/layout/CircleProcess"/>
    <dgm:cxn modelId="{2BAD3B8D-A75F-42C7-A6E2-3B6D672DF6CA}" type="presParOf" srcId="{6399B59B-33F8-4A56-A370-693016DB877A}" destId="{08BABD17-F095-4064-AAEB-ABCD0D9BC099}" srcOrd="2" destOrd="0" presId="urn:microsoft.com/office/officeart/2011/layout/CircleProcess"/>
    <dgm:cxn modelId="{C3AB306E-9136-4157-8632-A724D99DB6C0}" type="presParOf" srcId="{6399B59B-33F8-4A56-A370-693016DB877A}" destId="{E26FCB23-363F-46BB-98B1-3E349C5A61A1}" srcOrd="3" destOrd="0" presId="urn:microsoft.com/office/officeart/2011/layout/CircleProcess"/>
    <dgm:cxn modelId="{9926ADFA-2CDE-4562-8DD3-16D1655D566C}" type="presParOf" srcId="{E26FCB23-363F-46BB-98B1-3E349C5A61A1}" destId="{4A79E0AE-0A3B-46E7-BF86-A15714DFF9A7}" srcOrd="0" destOrd="0" presId="urn:microsoft.com/office/officeart/2011/layout/CircleProcess"/>
    <dgm:cxn modelId="{D27F2209-B179-46A5-933F-D81AFC5DF8CF}" type="presParOf" srcId="{6399B59B-33F8-4A56-A370-693016DB877A}" destId="{A1765A5F-7B00-4559-A698-BAA2286BC196}" srcOrd="4" destOrd="0" presId="urn:microsoft.com/office/officeart/2011/layout/CircleProcess"/>
    <dgm:cxn modelId="{B65B2F7F-2129-46C2-AF7A-C98FE2CEE4E1}" type="presParOf" srcId="{A1765A5F-7B00-4559-A698-BAA2286BC196}" destId="{3C32ED0C-DFB3-43D0-9CCC-9C6DD70FACBC}" srcOrd="0" destOrd="0" presId="urn:microsoft.com/office/officeart/2011/layout/CircleProcess"/>
    <dgm:cxn modelId="{AE1358E0-DE8B-4F20-9632-5D66C786C703}" type="presParOf" srcId="{6399B59B-33F8-4A56-A370-693016DB877A}" destId="{2EF8DD87-E3E4-4197-BF53-DDC8C745A655}" srcOrd="5" destOrd="0" presId="urn:microsoft.com/office/officeart/2011/layout/CircleProcess"/>
    <dgm:cxn modelId="{50CEF978-BF4B-4549-A0E1-7AC0B0E22F2D}" type="presParOf" srcId="{6399B59B-33F8-4A56-A370-693016DB877A}" destId="{21F77DC5-CC42-4D72-9E71-5A82F5C67AF0}" srcOrd="6" destOrd="0" presId="urn:microsoft.com/office/officeart/2011/layout/CircleProcess"/>
    <dgm:cxn modelId="{46185E4D-B7FA-4565-A744-C49099E275A2}" type="presParOf" srcId="{21F77DC5-CC42-4D72-9E71-5A82F5C67AF0}" destId="{C10B73B7-716B-4A34-8E46-B57D3B110058}" srcOrd="0" destOrd="0" presId="urn:microsoft.com/office/officeart/2011/layout/CircleProcess"/>
    <dgm:cxn modelId="{35CC6A22-DB8A-4720-81D7-3D3847CB9A38}" type="presParOf" srcId="{6399B59B-33F8-4A56-A370-693016DB877A}" destId="{1D99400E-6E3C-4F1D-987A-1754EEDBCE86}" srcOrd="7" destOrd="0" presId="urn:microsoft.com/office/officeart/2011/layout/CircleProcess"/>
    <dgm:cxn modelId="{8A7B3F5F-E681-491B-B50F-6DD122F46A9D}" type="presParOf" srcId="{1D99400E-6E3C-4F1D-987A-1754EEDBCE86}" destId="{B56066DB-5EB6-4888-A1FE-5F848B8F4D07}" srcOrd="0" destOrd="0" presId="urn:microsoft.com/office/officeart/2011/layout/CircleProcess"/>
    <dgm:cxn modelId="{90D7CEDB-4DE8-41F7-A949-522033FA840A}" type="presParOf" srcId="{6399B59B-33F8-4A56-A370-693016DB877A}" destId="{EB29700D-8E23-4711-B70F-08DB89EEB028}" srcOrd="8" destOrd="0" presId="urn:microsoft.com/office/officeart/2011/layout/CircleProcess"/>
    <dgm:cxn modelId="{47F84FFF-9E96-4F00-B09C-9035584350FD}" type="presParOf" srcId="{6399B59B-33F8-4A56-A370-693016DB877A}" destId="{0D9B07F3-60C8-4413-BE90-0225B09035A0}" srcOrd="9" destOrd="0" presId="urn:microsoft.com/office/officeart/2011/layout/CircleProcess"/>
    <dgm:cxn modelId="{806E5611-27FB-49C8-89C8-BE07E2A4ABE8}" type="presParOf" srcId="{0D9B07F3-60C8-4413-BE90-0225B09035A0}" destId="{16D336DE-E382-4421-9E42-02D8E5188F0D}" srcOrd="0" destOrd="0" presId="urn:microsoft.com/office/officeart/2011/layout/CircleProcess"/>
    <dgm:cxn modelId="{EC9152AE-BE40-4305-BB48-6BF661100618}" type="presParOf" srcId="{6399B59B-33F8-4A56-A370-693016DB877A}" destId="{03D145B2-26CF-4750-87A9-FF96C0B4DA8E}" srcOrd="10" destOrd="0" presId="urn:microsoft.com/office/officeart/2011/layout/CircleProcess"/>
    <dgm:cxn modelId="{68B90765-3B6A-4585-BD59-4844F97E092B}" type="presParOf" srcId="{03D145B2-26CF-4750-87A9-FF96C0B4DA8E}" destId="{68EA97DC-FB29-4016-9580-31AEE99E6450}" srcOrd="0" destOrd="0" presId="urn:microsoft.com/office/officeart/2011/layout/CircleProcess"/>
    <dgm:cxn modelId="{A6A93A0F-D2CF-4BCE-B075-82035D4ED373}" type="presParOf" srcId="{6399B59B-33F8-4A56-A370-693016DB877A}" destId="{F2154975-2B4E-4059-9145-370796B59E95}" srcOrd="11" destOrd="0" presId="urn:microsoft.com/office/officeart/2011/layout/CircleProcess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AB3CCD6-5711-441C-9C71-A5294BCB2B44}" type="doc">
      <dgm:prSet loTypeId="urn:microsoft.com/office/officeart/2011/layout/CircleProcess" loCatId="process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cs-CZ"/>
        </a:p>
      </dgm:t>
    </dgm:pt>
    <dgm:pt modelId="{A3D7176C-19B6-48F6-8C9E-9D60C854313E}">
      <dgm:prSet phldrT="[Text]"/>
      <dgm:spPr/>
      <dgm:t>
        <a:bodyPr/>
        <a:lstStyle/>
        <a:p>
          <a:r>
            <a:rPr lang="cs-CZ" dirty="0" smtClean="0"/>
            <a:t>0</a:t>
          </a:r>
        </a:p>
        <a:p>
          <a:endParaRPr lang="cs-CZ" dirty="0" smtClean="0"/>
        </a:p>
        <a:p>
          <a:endParaRPr lang="cs-CZ" dirty="0" smtClean="0"/>
        </a:p>
        <a:p>
          <a:endParaRPr lang="cs-CZ" dirty="0" smtClean="0"/>
        </a:p>
        <a:p>
          <a:endParaRPr lang="cs-CZ" dirty="0" smtClean="0"/>
        </a:p>
        <a:p>
          <a:endParaRPr lang="cs-CZ" dirty="0" smtClean="0"/>
        </a:p>
        <a:p>
          <a:endParaRPr lang="cs-CZ" dirty="0" smtClean="0"/>
        </a:p>
        <a:p>
          <a:endParaRPr lang="cs-CZ" dirty="0"/>
        </a:p>
      </dgm:t>
    </dgm:pt>
    <dgm:pt modelId="{31591F05-6C97-4C88-8EFA-1C455D8CCCA0}" type="parTrans" cxnId="{7907C6B2-457A-490E-B1ED-3E3ACA3A8BE5}">
      <dgm:prSet/>
      <dgm:spPr/>
      <dgm:t>
        <a:bodyPr/>
        <a:lstStyle/>
        <a:p>
          <a:endParaRPr lang="cs-CZ"/>
        </a:p>
      </dgm:t>
    </dgm:pt>
    <dgm:pt modelId="{677D6016-CD1D-4CF2-B3C5-BFEAD9A235AB}" type="sibTrans" cxnId="{7907C6B2-457A-490E-B1ED-3E3ACA3A8BE5}">
      <dgm:prSet/>
      <dgm:spPr/>
      <dgm:t>
        <a:bodyPr/>
        <a:lstStyle/>
        <a:p>
          <a:endParaRPr lang="cs-CZ"/>
        </a:p>
      </dgm:t>
    </dgm:pt>
    <dgm:pt modelId="{59B95E75-017C-4EF2-93ED-4E5D6F1428C5}">
      <dgm:prSet/>
      <dgm:spPr/>
      <dgm:t>
        <a:bodyPr/>
        <a:lstStyle/>
        <a:p>
          <a:endParaRPr lang="cs-CZ" dirty="0" smtClean="0"/>
        </a:p>
        <a:p>
          <a:endParaRPr lang="cs-CZ" dirty="0" smtClean="0"/>
        </a:p>
        <a:p>
          <a:endParaRPr lang="cs-CZ" dirty="0" smtClean="0"/>
        </a:p>
        <a:p>
          <a:endParaRPr lang="cs-CZ" dirty="0" smtClean="0"/>
        </a:p>
        <a:p>
          <a:endParaRPr lang="cs-CZ" dirty="0" smtClean="0"/>
        </a:p>
        <a:p>
          <a:endParaRPr lang="cs-CZ" dirty="0" smtClean="0"/>
        </a:p>
        <a:p>
          <a:endParaRPr lang="cs-CZ" dirty="0"/>
        </a:p>
      </dgm:t>
    </dgm:pt>
    <dgm:pt modelId="{01784953-3AAE-4462-A6A6-E951BC8C79AE}" type="parTrans" cxnId="{65C0F500-98BE-4B82-9E37-2A88BD501CC2}">
      <dgm:prSet/>
      <dgm:spPr/>
      <dgm:t>
        <a:bodyPr/>
        <a:lstStyle/>
        <a:p>
          <a:endParaRPr lang="cs-CZ"/>
        </a:p>
      </dgm:t>
    </dgm:pt>
    <dgm:pt modelId="{406AB940-8BCF-4035-BB92-5472FD0EDC92}" type="sibTrans" cxnId="{65C0F500-98BE-4B82-9E37-2A88BD501CC2}">
      <dgm:prSet/>
      <dgm:spPr/>
      <dgm:t>
        <a:bodyPr/>
        <a:lstStyle/>
        <a:p>
          <a:endParaRPr lang="cs-CZ"/>
        </a:p>
      </dgm:t>
    </dgm:pt>
    <dgm:pt modelId="{008C3744-7B56-4254-AD4F-E6C1F5E2C92B}">
      <dgm:prSet/>
      <dgm:spPr>
        <a:solidFill>
          <a:schemeClr val="bg1"/>
        </a:solidFill>
      </dgm:spPr>
      <dgm:t>
        <a:bodyPr/>
        <a:lstStyle/>
        <a:p>
          <a:endParaRPr lang="cs-CZ" dirty="0" smtClean="0"/>
        </a:p>
        <a:p>
          <a:endParaRPr lang="cs-CZ" dirty="0" smtClean="0"/>
        </a:p>
        <a:p>
          <a:endParaRPr lang="cs-CZ" dirty="0" smtClean="0"/>
        </a:p>
        <a:p>
          <a:endParaRPr lang="cs-CZ" dirty="0" smtClean="0"/>
        </a:p>
        <a:p>
          <a:endParaRPr lang="cs-CZ" dirty="0" smtClean="0"/>
        </a:p>
        <a:p>
          <a:endParaRPr lang="cs-CZ" dirty="0" smtClean="0"/>
        </a:p>
      </dgm:t>
    </dgm:pt>
    <dgm:pt modelId="{5DCD50AC-7D43-4B0D-895B-0B7DBB5B9878}" type="parTrans" cxnId="{9543C18F-C661-4B42-9DE3-AFF4BAA3B240}">
      <dgm:prSet/>
      <dgm:spPr/>
      <dgm:t>
        <a:bodyPr/>
        <a:lstStyle/>
        <a:p>
          <a:endParaRPr lang="cs-CZ"/>
        </a:p>
      </dgm:t>
    </dgm:pt>
    <dgm:pt modelId="{61FE0D27-4AFA-4DD0-8377-974ACEB27A09}" type="sibTrans" cxnId="{9543C18F-C661-4B42-9DE3-AFF4BAA3B240}">
      <dgm:prSet/>
      <dgm:spPr/>
      <dgm:t>
        <a:bodyPr/>
        <a:lstStyle/>
        <a:p>
          <a:endParaRPr lang="cs-CZ"/>
        </a:p>
      </dgm:t>
    </dgm:pt>
    <dgm:pt modelId="{E7A02A36-7FDD-482F-82BC-FF61EA964159}">
      <dgm:prSet/>
      <dgm:spPr>
        <a:solidFill>
          <a:schemeClr val="bg1"/>
        </a:solidFill>
      </dgm:spPr>
      <dgm:t>
        <a:bodyPr/>
        <a:lstStyle/>
        <a:p>
          <a:endParaRPr lang="cs-CZ" dirty="0"/>
        </a:p>
      </dgm:t>
    </dgm:pt>
    <dgm:pt modelId="{4E7B9F2A-0C91-42AF-BCC3-A73B517CFD0B}" type="sibTrans" cxnId="{016B6C2B-4C4C-4262-9D10-18609202E097}">
      <dgm:prSet/>
      <dgm:spPr/>
      <dgm:t>
        <a:bodyPr/>
        <a:lstStyle/>
        <a:p>
          <a:endParaRPr lang="cs-CZ"/>
        </a:p>
      </dgm:t>
    </dgm:pt>
    <dgm:pt modelId="{1DC38C41-3ABF-4028-9F71-69EF792596F2}" type="parTrans" cxnId="{016B6C2B-4C4C-4262-9D10-18609202E097}">
      <dgm:prSet/>
      <dgm:spPr/>
      <dgm:t>
        <a:bodyPr/>
        <a:lstStyle/>
        <a:p>
          <a:endParaRPr lang="cs-CZ"/>
        </a:p>
      </dgm:t>
    </dgm:pt>
    <dgm:pt modelId="{046699A6-CA10-422C-9BF6-B6F8D5495F2E}">
      <dgm:prSet/>
      <dgm:spPr>
        <a:solidFill>
          <a:schemeClr val="bg1"/>
        </a:solidFill>
      </dgm:spPr>
      <dgm:t>
        <a:bodyPr/>
        <a:lstStyle/>
        <a:p>
          <a:endParaRPr lang="cs-CZ" dirty="0"/>
        </a:p>
      </dgm:t>
    </dgm:pt>
    <dgm:pt modelId="{6A97A737-AE65-41D1-84DC-07CA4A6BDBC2}" type="sibTrans" cxnId="{BB103D48-B64A-4B0C-849F-43E19A3ACFE6}">
      <dgm:prSet/>
      <dgm:spPr/>
      <dgm:t>
        <a:bodyPr/>
        <a:lstStyle/>
        <a:p>
          <a:endParaRPr lang="cs-CZ"/>
        </a:p>
      </dgm:t>
    </dgm:pt>
    <dgm:pt modelId="{4417D63A-2443-4E8C-B868-47E9AEF9A0AD}" type="parTrans" cxnId="{BB103D48-B64A-4B0C-849F-43E19A3ACFE6}">
      <dgm:prSet/>
      <dgm:spPr/>
      <dgm:t>
        <a:bodyPr/>
        <a:lstStyle/>
        <a:p>
          <a:endParaRPr lang="cs-CZ"/>
        </a:p>
      </dgm:t>
    </dgm:pt>
    <dgm:pt modelId="{C9507E83-6F01-4BC1-83F1-5862AB93201C}">
      <dgm:prSet phldrT="[Text]"/>
      <dgm:spPr>
        <a:solidFill>
          <a:schemeClr val="bg1"/>
        </a:solidFill>
      </dgm:spPr>
      <dgm:t>
        <a:bodyPr/>
        <a:lstStyle/>
        <a:p>
          <a:endParaRPr lang="cs-CZ" dirty="0"/>
        </a:p>
      </dgm:t>
    </dgm:pt>
    <dgm:pt modelId="{51CBCA55-3BCD-4426-8E1F-DD17BD144EFD}" type="sibTrans" cxnId="{894D9BD2-AFB7-44CD-8D80-4081D37E9BCB}">
      <dgm:prSet/>
      <dgm:spPr/>
      <dgm:t>
        <a:bodyPr/>
        <a:lstStyle/>
        <a:p>
          <a:endParaRPr lang="cs-CZ"/>
        </a:p>
      </dgm:t>
    </dgm:pt>
    <dgm:pt modelId="{32F20051-ED8F-468B-BFEA-3190B3D61EC0}" type="parTrans" cxnId="{894D9BD2-AFB7-44CD-8D80-4081D37E9BCB}">
      <dgm:prSet/>
      <dgm:spPr/>
      <dgm:t>
        <a:bodyPr/>
        <a:lstStyle/>
        <a:p>
          <a:endParaRPr lang="cs-CZ"/>
        </a:p>
      </dgm:t>
    </dgm:pt>
    <dgm:pt modelId="{6399B59B-33F8-4A56-A370-693016DB877A}" type="pres">
      <dgm:prSet presAssocID="{9AB3CCD6-5711-441C-9C71-A5294BCB2B44}" presName="Name0" presStyleCnt="0">
        <dgm:presLayoutVars>
          <dgm:chMax val="11"/>
          <dgm:chPref val="11"/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F13423EC-4419-44D3-8246-1E917FBA9B24}" type="pres">
      <dgm:prSet presAssocID="{E7A02A36-7FDD-482F-82BC-FF61EA964159}" presName="Accent6" presStyleCnt="0"/>
      <dgm:spPr/>
    </dgm:pt>
    <dgm:pt modelId="{B641396C-279C-457E-95CA-143964C1EA2C}" type="pres">
      <dgm:prSet presAssocID="{E7A02A36-7FDD-482F-82BC-FF61EA964159}" presName="Accent" presStyleLbl="node1" presStyleIdx="0" presStyleCnt="6"/>
      <dgm:spPr/>
    </dgm:pt>
    <dgm:pt modelId="{03DD097C-4557-4C65-907D-CBB35FCB9F22}" type="pres">
      <dgm:prSet presAssocID="{E7A02A36-7FDD-482F-82BC-FF61EA964159}" presName="ParentBackground6" presStyleCnt="0"/>
      <dgm:spPr/>
    </dgm:pt>
    <dgm:pt modelId="{2254324D-1A00-4FEA-BF38-9E4E9993CF6C}" type="pres">
      <dgm:prSet presAssocID="{E7A02A36-7FDD-482F-82BC-FF61EA964159}" presName="ParentBackground" presStyleLbl="fgAcc1" presStyleIdx="0" presStyleCnt="6" custLinFactNeighborX="4690" custLinFactNeighborY="-1566"/>
      <dgm:spPr/>
      <dgm:t>
        <a:bodyPr/>
        <a:lstStyle/>
        <a:p>
          <a:endParaRPr lang="cs-CZ"/>
        </a:p>
      </dgm:t>
    </dgm:pt>
    <dgm:pt modelId="{69F10271-2A1E-429D-824B-15198A76F165}" type="pres">
      <dgm:prSet presAssocID="{E7A02A36-7FDD-482F-82BC-FF61EA964159}" presName="Parent6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A36A9F-E7AD-419F-B35E-811843C690E5}" type="pres">
      <dgm:prSet presAssocID="{046699A6-CA10-422C-9BF6-B6F8D5495F2E}" presName="Accent5" presStyleCnt="0"/>
      <dgm:spPr/>
    </dgm:pt>
    <dgm:pt modelId="{D70EBF24-01B5-4466-A375-6210E0B04DEE}" type="pres">
      <dgm:prSet presAssocID="{046699A6-CA10-422C-9BF6-B6F8D5495F2E}" presName="Accent" presStyleLbl="node1" presStyleIdx="1" presStyleCnt="6"/>
      <dgm:spPr/>
    </dgm:pt>
    <dgm:pt modelId="{4F8B5C45-A2BC-4C2D-A644-AD853C80CD19}" type="pres">
      <dgm:prSet presAssocID="{046699A6-CA10-422C-9BF6-B6F8D5495F2E}" presName="ParentBackground5" presStyleCnt="0"/>
      <dgm:spPr/>
    </dgm:pt>
    <dgm:pt modelId="{93F9F1B3-C19F-4A1E-95FF-B7EE5A13C52B}" type="pres">
      <dgm:prSet presAssocID="{046699A6-CA10-422C-9BF6-B6F8D5495F2E}" presName="ParentBackground" presStyleLbl="fgAcc1" presStyleIdx="1" presStyleCnt="6"/>
      <dgm:spPr/>
      <dgm:t>
        <a:bodyPr/>
        <a:lstStyle/>
        <a:p>
          <a:endParaRPr lang="cs-CZ"/>
        </a:p>
      </dgm:t>
    </dgm:pt>
    <dgm:pt modelId="{F10D8156-28D1-4CB7-A366-97923230FFDD}" type="pres">
      <dgm:prSet presAssocID="{046699A6-CA10-422C-9BF6-B6F8D5495F2E}" presName="Parent5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2A5133-257D-4589-A667-1016E0F2D112}" type="pres">
      <dgm:prSet presAssocID="{C9507E83-6F01-4BC1-83F1-5862AB93201C}" presName="Accent4" presStyleCnt="0"/>
      <dgm:spPr/>
    </dgm:pt>
    <dgm:pt modelId="{73B89CE0-6DB3-4D4B-9E5C-057884E472F7}" type="pres">
      <dgm:prSet presAssocID="{C9507E83-6F01-4BC1-83F1-5862AB93201C}" presName="Accent" presStyleLbl="node1" presStyleIdx="2" presStyleCnt="6"/>
      <dgm:spPr/>
    </dgm:pt>
    <dgm:pt modelId="{BD68080D-1FF0-4791-8301-8F82ED66E068}" type="pres">
      <dgm:prSet presAssocID="{C9507E83-6F01-4BC1-83F1-5862AB93201C}" presName="ParentBackground4" presStyleCnt="0"/>
      <dgm:spPr/>
    </dgm:pt>
    <dgm:pt modelId="{977A0F36-001D-4941-9D41-434CD3E38C6F}" type="pres">
      <dgm:prSet presAssocID="{C9507E83-6F01-4BC1-83F1-5862AB93201C}" presName="ParentBackground" presStyleLbl="fgAcc1" presStyleIdx="2" presStyleCnt="6"/>
      <dgm:spPr/>
      <dgm:t>
        <a:bodyPr/>
        <a:lstStyle/>
        <a:p>
          <a:endParaRPr lang="cs-CZ"/>
        </a:p>
      </dgm:t>
    </dgm:pt>
    <dgm:pt modelId="{08BABD17-F095-4064-AAEB-ABCD0D9BC099}" type="pres">
      <dgm:prSet presAssocID="{C9507E83-6F01-4BC1-83F1-5862AB93201C}" presName="Parent4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26FCB23-363F-46BB-98B1-3E349C5A61A1}" type="pres">
      <dgm:prSet presAssocID="{008C3744-7B56-4254-AD4F-E6C1F5E2C92B}" presName="Accent3" presStyleCnt="0"/>
      <dgm:spPr/>
    </dgm:pt>
    <dgm:pt modelId="{4A79E0AE-0A3B-46E7-BF86-A15714DFF9A7}" type="pres">
      <dgm:prSet presAssocID="{008C3744-7B56-4254-AD4F-E6C1F5E2C92B}" presName="Accent" presStyleLbl="node1" presStyleIdx="3" presStyleCnt="6" custLinFactNeighborX="-807" custLinFactNeighborY="-582"/>
      <dgm:spPr/>
    </dgm:pt>
    <dgm:pt modelId="{A1765A5F-7B00-4559-A698-BAA2286BC196}" type="pres">
      <dgm:prSet presAssocID="{008C3744-7B56-4254-AD4F-E6C1F5E2C92B}" presName="ParentBackground3" presStyleCnt="0"/>
      <dgm:spPr/>
    </dgm:pt>
    <dgm:pt modelId="{3C32ED0C-DFB3-43D0-9CCC-9C6DD70FACBC}" type="pres">
      <dgm:prSet presAssocID="{008C3744-7B56-4254-AD4F-E6C1F5E2C92B}" presName="ParentBackground" presStyleLbl="fgAcc1" presStyleIdx="3" presStyleCnt="6"/>
      <dgm:spPr/>
      <dgm:t>
        <a:bodyPr/>
        <a:lstStyle/>
        <a:p>
          <a:endParaRPr lang="cs-CZ"/>
        </a:p>
      </dgm:t>
    </dgm:pt>
    <dgm:pt modelId="{2EF8DD87-E3E4-4197-BF53-DDC8C745A655}" type="pres">
      <dgm:prSet presAssocID="{008C3744-7B56-4254-AD4F-E6C1F5E2C92B}" presName="Parent3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F77DC5-CC42-4D72-9E71-5A82F5C67AF0}" type="pres">
      <dgm:prSet presAssocID="{59B95E75-017C-4EF2-93ED-4E5D6F1428C5}" presName="Accent2" presStyleCnt="0"/>
      <dgm:spPr/>
    </dgm:pt>
    <dgm:pt modelId="{C10B73B7-716B-4A34-8E46-B57D3B110058}" type="pres">
      <dgm:prSet presAssocID="{59B95E75-017C-4EF2-93ED-4E5D6F1428C5}" presName="Accent" presStyleLbl="node1" presStyleIdx="4" presStyleCnt="6"/>
      <dgm:spPr/>
    </dgm:pt>
    <dgm:pt modelId="{1D99400E-6E3C-4F1D-987A-1754EEDBCE86}" type="pres">
      <dgm:prSet presAssocID="{59B95E75-017C-4EF2-93ED-4E5D6F1428C5}" presName="ParentBackground2" presStyleCnt="0"/>
      <dgm:spPr/>
    </dgm:pt>
    <dgm:pt modelId="{B56066DB-5EB6-4888-A1FE-5F848B8F4D07}" type="pres">
      <dgm:prSet presAssocID="{59B95E75-017C-4EF2-93ED-4E5D6F1428C5}" presName="ParentBackground" presStyleLbl="fgAcc1" presStyleIdx="4" presStyleCnt="6"/>
      <dgm:spPr/>
      <dgm:t>
        <a:bodyPr/>
        <a:lstStyle/>
        <a:p>
          <a:endParaRPr lang="cs-CZ"/>
        </a:p>
      </dgm:t>
    </dgm:pt>
    <dgm:pt modelId="{EB29700D-8E23-4711-B70F-08DB89EEB028}" type="pres">
      <dgm:prSet presAssocID="{59B95E75-017C-4EF2-93ED-4E5D6F1428C5}" presName="Parent2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D9B07F3-60C8-4413-BE90-0225B09035A0}" type="pres">
      <dgm:prSet presAssocID="{A3D7176C-19B6-48F6-8C9E-9D60C854313E}" presName="Accent1" presStyleCnt="0"/>
      <dgm:spPr/>
    </dgm:pt>
    <dgm:pt modelId="{16D336DE-E382-4421-9E42-02D8E5188F0D}" type="pres">
      <dgm:prSet presAssocID="{A3D7176C-19B6-48F6-8C9E-9D60C854313E}" presName="Accent" presStyleLbl="node1" presStyleIdx="5" presStyleCnt="6"/>
      <dgm:spPr/>
    </dgm:pt>
    <dgm:pt modelId="{03D145B2-26CF-4750-87A9-FF96C0B4DA8E}" type="pres">
      <dgm:prSet presAssocID="{A3D7176C-19B6-48F6-8C9E-9D60C854313E}" presName="ParentBackground1" presStyleCnt="0"/>
      <dgm:spPr/>
    </dgm:pt>
    <dgm:pt modelId="{68EA97DC-FB29-4016-9580-31AEE99E6450}" type="pres">
      <dgm:prSet presAssocID="{A3D7176C-19B6-48F6-8C9E-9D60C854313E}" presName="ParentBackground" presStyleLbl="fgAcc1" presStyleIdx="5" presStyleCnt="6"/>
      <dgm:spPr/>
      <dgm:t>
        <a:bodyPr/>
        <a:lstStyle/>
        <a:p>
          <a:endParaRPr lang="cs-CZ"/>
        </a:p>
      </dgm:t>
    </dgm:pt>
    <dgm:pt modelId="{F2154975-2B4E-4059-9145-370796B59E95}" type="pres">
      <dgm:prSet presAssocID="{A3D7176C-19B6-48F6-8C9E-9D60C854313E}" presName="Parent1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94D9BD2-AFB7-44CD-8D80-4081D37E9BCB}" srcId="{9AB3CCD6-5711-441C-9C71-A5294BCB2B44}" destId="{C9507E83-6F01-4BC1-83F1-5862AB93201C}" srcOrd="3" destOrd="0" parTransId="{32F20051-ED8F-468B-BFEA-3190B3D61EC0}" sibTransId="{51CBCA55-3BCD-4426-8E1F-DD17BD144EFD}"/>
    <dgm:cxn modelId="{65C0F500-98BE-4B82-9E37-2A88BD501CC2}" srcId="{9AB3CCD6-5711-441C-9C71-A5294BCB2B44}" destId="{59B95E75-017C-4EF2-93ED-4E5D6F1428C5}" srcOrd="1" destOrd="0" parTransId="{01784953-3AAE-4462-A6A6-E951BC8C79AE}" sibTransId="{406AB940-8BCF-4035-BB92-5472FD0EDC92}"/>
    <dgm:cxn modelId="{714BA7AC-6E4C-413B-AAF5-7A235CA9D119}" type="presOf" srcId="{59B95E75-017C-4EF2-93ED-4E5D6F1428C5}" destId="{B56066DB-5EB6-4888-A1FE-5F848B8F4D07}" srcOrd="0" destOrd="0" presId="urn:microsoft.com/office/officeart/2011/layout/CircleProcess"/>
    <dgm:cxn modelId="{BACF1C1E-2A57-4548-8F9F-6D33DD475C1A}" type="presOf" srcId="{008C3744-7B56-4254-AD4F-E6C1F5E2C92B}" destId="{2EF8DD87-E3E4-4197-BF53-DDC8C745A655}" srcOrd="1" destOrd="0" presId="urn:microsoft.com/office/officeart/2011/layout/CircleProcess"/>
    <dgm:cxn modelId="{016B6C2B-4C4C-4262-9D10-18609202E097}" srcId="{9AB3CCD6-5711-441C-9C71-A5294BCB2B44}" destId="{E7A02A36-7FDD-482F-82BC-FF61EA964159}" srcOrd="5" destOrd="0" parTransId="{1DC38C41-3ABF-4028-9F71-69EF792596F2}" sibTransId="{4E7B9F2A-0C91-42AF-BCC3-A73B517CFD0B}"/>
    <dgm:cxn modelId="{BB103D48-B64A-4B0C-849F-43E19A3ACFE6}" srcId="{9AB3CCD6-5711-441C-9C71-A5294BCB2B44}" destId="{046699A6-CA10-422C-9BF6-B6F8D5495F2E}" srcOrd="4" destOrd="0" parTransId="{4417D63A-2443-4E8C-B868-47E9AEF9A0AD}" sibTransId="{6A97A737-AE65-41D1-84DC-07CA4A6BDBC2}"/>
    <dgm:cxn modelId="{6317E967-5FFC-4A8A-8CEC-0AA2851B3FA4}" type="presOf" srcId="{046699A6-CA10-422C-9BF6-B6F8D5495F2E}" destId="{93F9F1B3-C19F-4A1E-95FF-B7EE5A13C52B}" srcOrd="0" destOrd="0" presId="urn:microsoft.com/office/officeart/2011/layout/CircleProcess"/>
    <dgm:cxn modelId="{9543C18F-C661-4B42-9DE3-AFF4BAA3B240}" srcId="{9AB3CCD6-5711-441C-9C71-A5294BCB2B44}" destId="{008C3744-7B56-4254-AD4F-E6C1F5E2C92B}" srcOrd="2" destOrd="0" parTransId="{5DCD50AC-7D43-4B0D-895B-0B7DBB5B9878}" sibTransId="{61FE0D27-4AFA-4DD0-8377-974ACEB27A09}"/>
    <dgm:cxn modelId="{ECDA8D50-27AC-4A21-917D-51F618A77942}" type="presOf" srcId="{C9507E83-6F01-4BC1-83F1-5862AB93201C}" destId="{08BABD17-F095-4064-AAEB-ABCD0D9BC099}" srcOrd="1" destOrd="0" presId="urn:microsoft.com/office/officeart/2011/layout/CircleProcess"/>
    <dgm:cxn modelId="{717721E3-061B-4C6B-AEEA-0770C6D0BDA0}" type="presOf" srcId="{E7A02A36-7FDD-482F-82BC-FF61EA964159}" destId="{69F10271-2A1E-429D-824B-15198A76F165}" srcOrd="1" destOrd="0" presId="urn:microsoft.com/office/officeart/2011/layout/CircleProcess"/>
    <dgm:cxn modelId="{496AA878-4422-4A8B-8F81-E732120C9166}" type="presOf" srcId="{A3D7176C-19B6-48F6-8C9E-9D60C854313E}" destId="{F2154975-2B4E-4059-9145-370796B59E95}" srcOrd="1" destOrd="0" presId="urn:microsoft.com/office/officeart/2011/layout/CircleProcess"/>
    <dgm:cxn modelId="{7907C6B2-457A-490E-B1ED-3E3ACA3A8BE5}" srcId="{9AB3CCD6-5711-441C-9C71-A5294BCB2B44}" destId="{A3D7176C-19B6-48F6-8C9E-9D60C854313E}" srcOrd="0" destOrd="0" parTransId="{31591F05-6C97-4C88-8EFA-1C455D8CCCA0}" sibTransId="{677D6016-CD1D-4CF2-B3C5-BFEAD9A235AB}"/>
    <dgm:cxn modelId="{C8BE33EE-0F09-40D9-9489-A9FCB63FA890}" type="presOf" srcId="{59B95E75-017C-4EF2-93ED-4E5D6F1428C5}" destId="{EB29700D-8E23-4711-B70F-08DB89EEB028}" srcOrd="1" destOrd="0" presId="urn:microsoft.com/office/officeart/2011/layout/CircleProcess"/>
    <dgm:cxn modelId="{365D1E25-65AE-4CCE-8977-F156CA10CA96}" type="presOf" srcId="{008C3744-7B56-4254-AD4F-E6C1F5E2C92B}" destId="{3C32ED0C-DFB3-43D0-9CCC-9C6DD70FACBC}" srcOrd="0" destOrd="0" presId="urn:microsoft.com/office/officeart/2011/layout/CircleProcess"/>
    <dgm:cxn modelId="{B794B140-EAE8-4AA5-837D-1E7B7FD6D2E8}" type="presOf" srcId="{E7A02A36-7FDD-482F-82BC-FF61EA964159}" destId="{2254324D-1A00-4FEA-BF38-9E4E9993CF6C}" srcOrd="0" destOrd="0" presId="urn:microsoft.com/office/officeart/2011/layout/CircleProcess"/>
    <dgm:cxn modelId="{6735107E-5FC2-45BD-99E4-A531E8238939}" type="presOf" srcId="{C9507E83-6F01-4BC1-83F1-5862AB93201C}" destId="{977A0F36-001D-4941-9D41-434CD3E38C6F}" srcOrd="0" destOrd="0" presId="urn:microsoft.com/office/officeart/2011/layout/CircleProcess"/>
    <dgm:cxn modelId="{0B2F1171-6A31-45D8-845E-4C1B054D9F43}" type="presOf" srcId="{046699A6-CA10-422C-9BF6-B6F8D5495F2E}" destId="{F10D8156-28D1-4CB7-A366-97923230FFDD}" srcOrd="1" destOrd="0" presId="urn:microsoft.com/office/officeart/2011/layout/CircleProcess"/>
    <dgm:cxn modelId="{DAD8A300-6537-4DBC-B3D6-7132CF62A7AA}" type="presOf" srcId="{9AB3CCD6-5711-441C-9C71-A5294BCB2B44}" destId="{6399B59B-33F8-4A56-A370-693016DB877A}" srcOrd="0" destOrd="0" presId="urn:microsoft.com/office/officeart/2011/layout/CircleProcess"/>
    <dgm:cxn modelId="{13BDF16A-AD46-4937-ABF4-5B00554F9F6D}" type="presOf" srcId="{A3D7176C-19B6-48F6-8C9E-9D60C854313E}" destId="{68EA97DC-FB29-4016-9580-31AEE99E6450}" srcOrd="0" destOrd="0" presId="urn:microsoft.com/office/officeart/2011/layout/CircleProcess"/>
    <dgm:cxn modelId="{394A0FC7-0FAF-4589-9083-02D59A2B127A}" type="presParOf" srcId="{6399B59B-33F8-4A56-A370-693016DB877A}" destId="{F13423EC-4419-44D3-8246-1E917FBA9B24}" srcOrd="0" destOrd="0" presId="urn:microsoft.com/office/officeart/2011/layout/CircleProcess"/>
    <dgm:cxn modelId="{697CC07B-4DA1-4094-A8BF-8293FC22A0B1}" type="presParOf" srcId="{F13423EC-4419-44D3-8246-1E917FBA9B24}" destId="{B641396C-279C-457E-95CA-143964C1EA2C}" srcOrd="0" destOrd="0" presId="urn:microsoft.com/office/officeart/2011/layout/CircleProcess"/>
    <dgm:cxn modelId="{62F80FB2-DA45-46F9-9FDC-F809FBB7656E}" type="presParOf" srcId="{6399B59B-33F8-4A56-A370-693016DB877A}" destId="{03DD097C-4557-4C65-907D-CBB35FCB9F22}" srcOrd="1" destOrd="0" presId="urn:microsoft.com/office/officeart/2011/layout/CircleProcess"/>
    <dgm:cxn modelId="{EAB94276-B681-40CE-A0C1-5F920683F907}" type="presParOf" srcId="{03DD097C-4557-4C65-907D-CBB35FCB9F22}" destId="{2254324D-1A00-4FEA-BF38-9E4E9993CF6C}" srcOrd="0" destOrd="0" presId="urn:microsoft.com/office/officeart/2011/layout/CircleProcess"/>
    <dgm:cxn modelId="{4511CF9D-5E46-4568-A1A5-9F4C40B43596}" type="presParOf" srcId="{6399B59B-33F8-4A56-A370-693016DB877A}" destId="{69F10271-2A1E-429D-824B-15198A76F165}" srcOrd="2" destOrd="0" presId="urn:microsoft.com/office/officeart/2011/layout/CircleProcess"/>
    <dgm:cxn modelId="{16798B36-89BF-4F5F-A051-004F86612C3A}" type="presParOf" srcId="{6399B59B-33F8-4A56-A370-693016DB877A}" destId="{A0A36A9F-E7AD-419F-B35E-811843C690E5}" srcOrd="3" destOrd="0" presId="urn:microsoft.com/office/officeart/2011/layout/CircleProcess"/>
    <dgm:cxn modelId="{C754F08F-FCF3-46FE-83C3-5019F3F16B58}" type="presParOf" srcId="{A0A36A9F-E7AD-419F-B35E-811843C690E5}" destId="{D70EBF24-01B5-4466-A375-6210E0B04DEE}" srcOrd="0" destOrd="0" presId="urn:microsoft.com/office/officeart/2011/layout/CircleProcess"/>
    <dgm:cxn modelId="{D1397808-78E5-4757-9754-539050EF410B}" type="presParOf" srcId="{6399B59B-33F8-4A56-A370-693016DB877A}" destId="{4F8B5C45-A2BC-4C2D-A644-AD853C80CD19}" srcOrd="4" destOrd="0" presId="urn:microsoft.com/office/officeart/2011/layout/CircleProcess"/>
    <dgm:cxn modelId="{B40C9FC2-8C66-4B5D-9D87-4A084BE1C9FD}" type="presParOf" srcId="{4F8B5C45-A2BC-4C2D-A644-AD853C80CD19}" destId="{93F9F1B3-C19F-4A1E-95FF-B7EE5A13C52B}" srcOrd="0" destOrd="0" presId="urn:microsoft.com/office/officeart/2011/layout/CircleProcess"/>
    <dgm:cxn modelId="{E8D82361-D3EB-4809-9E86-5D0B28A5BD47}" type="presParOf" srcId="{6399B59B-33F8-4A56-A370-693016DB877A}" destId="{F10D8156-28D1-4CB7-A366-97923230FFDD}" srcOrd="5" destOrd="0" presId="urn:microsoft.com/office/officeart/2011/layout/CircleProcess"/>
    <dgm:cxn modelId="{466803B2-2A1C-4533-A788-0EE4D2FBA20C}" type="presParOf" srcId="{6399B59B-33F8-4A56-A370-693016DB877A}" destId="{592A5133-257D-4589-A667-1016E0F2D112}" srcOrd="6" destOrd="0" presId="urn:microsoft.com/office/officeart/2011/layout/CircleProcess"/>
    <dgm:cxn modelId="{FBD172E8-B759-4BA2-8BDA-A364B09BD555}" type="presParOf" srcId="{592A5133-257D-4589-A667-1016E0F2D112}" destId="{73B89CE0-6DB3-4D4B-9E5C-057884E472F7}" srcOrd="0" destOrd="0" presId="urn:microsoft.com/office/officeart/2011/layout/CircleProcess"/>
    <dgm:cxn modelId="{ADF82243-9EFD-4D12-A7F3-BC78112EA521}" type="presParOf" srcId="{6399B59B-33F8-4A56-A370-693016DB877A}" destId="{BD68080D-1FF0-4791-8301-8F82ED66E068}" srcOrd="7" destOrd="0" presId="urn:microsoft.com/office/officeart/2011/layout/CircleProcess"/>
    <dgm:cxn modelId="{651366EF-6BFD-41C7-855A-7A8093523A98}" type="presParOf" srcId="{BD68080D-1FF0-4791-8301-8F82ED66E068}" destId="{977A0F36-001D-4941-9D41-434CD3E38C6F}" srcOrd="0" destOrd="0" presId="urn:microsoft.com/office/officeart/2011/layout/CircleProcess"/>
    <dgm:cxn modelId="{8D530881-A0A1-417D-9043-082E818ADF19}" type="presParOf" srcId="{6399B59B-33F8-4A56-A370-693016DB877A}" destId="{08BABD17-F095-4064-AAEB-ABCD0D9BC099}" srcOrd="8" destOrd="0" presId="urn:microsoft.com/office/officeart/2011/layout/CircleProcess"/>
    <dgm:cxn modelId="{2FDC5433-AB73-4D63-806A-302989CA3626}" type="presParOf" srcId="{6399B59B-33F8-4A56-A370-693016DB877A}" destId="{E26FCB23-363F-46BB-98B1-3E349C5A61A1}" srcOrd="9" destOrd="0" presId="urn:microsoft.com/office/officeart/2011/layout/CircleProcess"/>
    <dgm:cxn modelId="{F5256B5A-14F9-4DE5-AE22-0ADF0BECE7CC}" type="presParOf" srcId="{E26FCB23-363F-46BB-98B1-3E349C5A61A1}" destId="{4A79E0AE-0A3B-46E7-BF86-A15714DFF9A7}" srcOrd="0" destOrd="0" presId="urn:microsoft.com/office/officeart/2011/layout/CircleProcess"/>
    <dgm:cxn modelId="{933E6720-F4CE-47D6-9268-EEACFDB2C3F1}" type="presParOf" srcId="{6399B59B-33F8-4A56-A370-693016DB877A}" destId="{A1765A5F-7B00-4559-A698-BAA2286BC196}" srcOrd="10" destOrd="0" presId="urn:microsoft.com/office/officeart/2011/layout/CircleProcess"/>
    <dgm:cxn modelId="{43997D5C-D12F-4E78-AA52-B1E0C90F6EDE}" type="presParOf" srcId="{A1765A5F-7B00-4559-A698-BAA2286BC196}" destId="{3C32ED0C-DFB3-43D0-9CCC-9C6DD70FACBC}" srcOrd="0" destOrd="0" presId="urn:microsoft.com/office/officeart/2011/layout/CircleProcess"/>
    <dgm:cxn modelId="{E99473FE-AD72-497F-AE38-F0DA24BA741E}" type="presParOf" srcId="{6399B59B-33F8-4A56-A370-693016DB877A}" destId="{2EF8DD87-E3E4-4197-BF53-DDC8C745A655}" srcOrd="11" destOrd="0" presId="urn:microsoft.com/office/officeart/2011/layout/CircleProcess"/>
    <dgm:cxn modelId="{00838189-ADA4-4742-8F58-DD236AF4C0E3}" type="presParOf" srcId="{6399B59B-33F8-4A56-A370-693016DB877A}" destId="{21F77DC5-CC42-4D72-9E71-5A82F5C67AF0}" srcOrd="12" destOrd="0" presId="urn:microsoft.com/office/officeart/2011/layout/CircleProcess"/>
    <dgm:cxn modelId="{8A8AA9C5-2A9C-4CEB-9F49-1E80A3D1E1B5}" type="presParOf" srcId="{21F77DC5-CC42-4D72-9E71-5A82F5C67AF0}" destId="{C10B73B7-716B-4A34-8E46-B57D3B110058}" srcOrd="0" destOrd="0" presId="urn:microsoft.com/office/officeart/2011/layout/CircleProcess"/>
    <dgm:cxn modelId="{570E8F71-D82A-4350-B9C3-14343F7F7BB2}" type="presParOf" srcId="{6399B59B-33F8-4A56-A370-693016DB877A}" destId="{1D99400E-6E3C-4F1D-987A-1754EEDBCE86}" srcOrd="13" destOrd="0" presId="urn:microsoft.com/office/officeart/2011/layout/CircleProcess"/>
    <dgm:cxn modelId="{AA02D77F-5ABE-47E4-B3F2-B2B21DFACC94}" type="presParOf" srcId="{1D99400E-6E3C-4F1D-987A-1754EEDBCE86}" destId="{B56066DB-5EB6-4888-A1FE-5F848B8F4D07}" srcOrd="0" destOrd="0" presId="urn:microsoft.com/office/officeart/2011/layout/CircleProcess"/>
    <dgm:cxn modelId="{79BF1EA6-C32B-4B97-B6AA-516BB69D913F}" type="presParOf" srcId="{6399B59B-33F8-4A56-A370-693016DB877A}" destId="{EB29700D-8E23-4711-B70F-08DB89EEB028}" srcOrd="14" destOrd="0" presId="urn:microsoft.com/office/officeart/2011/layout/CircleProcess"/>
    <dgm:cxn modelId="{BD42274A-10C2-42AC-BE77-84BD8A8B5310}" type="presParOf" srcId="{6399B59B-33F8-4A56-A370-693016DB877A}" destId="{0D9B07F3-60C8-4413-BE90-0225B09035A0}" srcOrd="15" destOrd="0" presId="urn:microsoft.com/office/officeart/2011/layout/CircleProcess"/>
    <dgm:cxn modelId="{33DA018A-6729-4C33-8BAC-39880CD38A62}" type="presParOf" srcId="{0D9B07F3-60C8-4413-BE90-0225B09035A0}" destId="{16D336DE-E382-4421-9E42-02D8E5188F0D}" srcOrd="0" destOrd="0" presId="urn:microsoft.com/office/officeart/2011/layout/CircleProcess"/>
    <dgm:cxn modelId="{8B93E191-9075-43BD-95FD-EF7FB5CF71F2}" type="presParOf" srcId="{6399B59B-33F8-4A56-A370-693016DB877A}" destId="{03D145B2-26CF-4750-87A9-FF96C0B4DA8E}" srcOrd="16" destOrd="0" presId="urn:microsoft.com/office/officeart/2011/layout/CircleProcess"/>
    <dgm:cxn modelId="{4382AB01-C29A-4CD8-BD53-669201A54565}" type="presParOf" srcId="{03D145B2-26CF-4750-87A9-FF96C0B4DA8E}" destId="{68EA97DC-FB29-4016-9580-31AEE99E6450}" srcOrd="0" destOrd="0" presId="urn:microsoft.com/office/officeart/2011/layout/CircleProcess"/>
    <dgm:cxn modelId="{D1914B8F-1B7A-43EC-9B2D-501A66CD49F6}" type="presParOf" srcId="{6399B59B-33F8-4A56-A370-693016DB877A}" destId="{F2154975-2B4E-4059-9145-370796B59E95}" srcOrd="17" destOrd="0" presId="urn:microsoft.com/office/officeart/2011/layout/CircleProcess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AB3CCD6-5711-441C-9C71-A5294BCB2B44}" type="doc">
      <dgm:prSet loTypeId="urn:microsoft.com/office/officeart/2011/layout/CircleProcess" loCatId="process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cs-CZ"/>
        </a:p>
      </dgm:t>
    </dgm:pt>
    <dgm:pt modelId="{A3D7176C-19B6-48F6-8C9E-9D60C854313E}">
      <dgm:prSet phldrT="[Text]"/>
      <dgm:spPr>
        <a:solidFill>
          <a:schemeClr val="tx2">
            <a:lumMod val="50000"/>
          </a:schemeClr>
        </a:solidFill>
      </dgm:spPr>
      <dgm:t>
        <a:bodyPr/>
        <a:lstStyle/>
        <a:p>
          <a:endParaRPr lang="cs-CZ" dirty="0"/>
        </a:p>
      </dgm:t>
    </dgm:pt>
    <dgm:pt modelId="{31591F05-6C97-4C88-8EFA-1C455D8CCCA0}" type="parTrans" cxnId="{7907C6B2-457A-490E-B1ED-3E3ACA3A8BE5}">
      <dgm:prSet/>
      <dgm:spPr/>
      <dgm:t>
        <a:bodyPr/>
        <a:lstStyle/>
        <a:p>
          <a:endParaRPr lang="cs-CZ"/>
        </a:p>
      </dgm:t>
    </dgm:pt>
    <dgm:pt modelId="{677D6016-CD1D-4CF2-B3C5-BFEAD9A235AB}" type="sibTrans" cxnId="{7907C6B2-457A-490E-B1ED-3E3ACA3A8BE5}">
      <dgm:prSet/>
      <dgm:spPr/>
      <dgm:t>
        <a:bodyPr/>
        <a:lstStyle/>
        <a:p>
          <a:endParaRPr lang="cs-CZ"/>
        </a:p>
      </dgm:t>
    </dgm:pt>
    <dgm:pt modelId="{C9507E83-6F01-4BC1-83F1-5862AB93201C}">
      <dgm:prSet phldrT="[Text]"/>
      <dgm:spPr>
        <a:solidFill>
          <a:schemeClr val="bg1"/>
        </a:solidFill>
      </dgm:spPr>
      <dgm:t>
        <a:bodyPr/>
        <a:lstStyle/>
        <a:p>
          <a:endParaRPr lang="cs-CZ" dirty="0"/>
        </a:p>
      </dgm:t>
    </dgm:pt>
    <dgm:pt modelId="{32F20051-ED8F-468B-BFEA-3190B3D61EC0}" type="parTrans" cxnId="{894D9BD2-AFB7-44CD-8D80-4081D37E9BCB}">
      <dgm:prSet/>
      <dgm:spPr/>
      <dgm:t>
        <a:bodyPr/>
        <a:lstStyle/>
        <a:p>
          <a:endParaRPr lang="cs-CZ"/>
        </a:p>
      </dgm:t>
    </dgm:pt>
    <dgm:pt modelId="{51CBCA55-3BCD-4426-8E1F-DD17BD144EFD}" type="sibTrans" cxnId="{894D9BD2-AFB7-44CD-8D80-4081D37E9BCB}">
      <dgm:prSet/>
      <dgm:spPr/>
      <dgm:t>
        <a:bodyPr/>
        <a:lstStyle/>
        <a:p>
          <a:endParaRPr lang="cs-CZ"/>
        </a:p>
      </dgm:t>
    </dgm:pt>
    <dgm:pt modelId="{59B95E75-017C-4EF2-93ED-4E5D6F1428C5}">
      <dgm:prSet/>
      <dgm:spPr>
        <a:solidFill>
          <a:schemeClr val="tx2">
            <a:lumMod val="50000"/>
          </a:schemeClr>
        </a:solidFill>
      </dgm:spPr>
      <dgm:t>
        <a:bodyPr/>
        <a:lstStyle/>
        <a:p>
          <a:endParaRPr lang="cs-CZ" dirty="0"/>
        </a:p>
      </dgm:t>
    </dgm:pt>
    <dgm:pt modelId="{01784953-3AAE-4462-A6A6-E951BC8C79AE}" type="parTrans" cxnId="{65C0F500-98BE-4B82-9E37-2A88BD501CC2}">
      <dgm:prSet/>
      <dgm:spPr/>
      <dgm:t>
        <a:bodyPr/>
        <a:lstStyle/>
        <a:p>
          <a:endParaRPr lang="cs-CZ"/>
        </a:p>
      </dgm:t>
    </dgm:pt>
    <dgm:pt modelId="{406AB940-8BCF-4035-BB92-5472FD0EDC92}" type="sibTrans" cxnId="{65C0F500-98BE-4B82-9E37-2A88BD501CC2}">
      <dgm:prSet/>
      <dgm:spPr/>
      <dgm:t>
        <a:bodyPr/>
        <a:lstStyle/>
        <a:p>
          <a:endParaRPr lang="cs-CZ"/>
        </a:p>
      </dgm:t>
    </dgm:pt>
    <dgm:pt modelId="{008C3744-7B56-4254-AD4F-E6C1F5E2C92B}">
      <dgm:prSet/>
      <dgm:spPr>
        <a:solidFill>
          <a:schemeClr val="tx2">
            <a:lumMod val="50000"/>
          </a:schemeClr>
        </a:solidFill>
      </dgm:spPr>
      <dgm:t>
        <a:bodyPr/>
        <a:lstStyle/>
        <a:p>
          <a:endParaRPr lang="cs-CZ" dirty="0"/>
        </a:p>
      </dgm:t>
    </dgm:pt>
    <dgm:pt modelId="{5DCD50AC-7D43-4B0D-895B-0B7DBB5B9878}" type="parTrans" cxnId="{9543C18F-C661-4B42-9DE3-AFF4BAA3B240}">
      <dgm:prSet/>
      <dgm:spPr/>
      <dgm:t>
        <a:bodyPr/>
        <a:lstStyle/>
        <a:p>
          <a:endParaRPr lang="cs-CZ"/>
        </a:p>
      </dgm:t>
    </dgm:pt>
    <dgm:pt modelId="{61FE0D27-4AFA-4DD0-8377-974ACEB27A09}" type="sibTrans" cxnId="{9543C18F-C661-4B42-9DE3-AFF4BAA3B240}">
      <dgm:prSet/>
      <dgm:spPr/>
      <dgm:t>
        <a:bodyPr/>
        <a:lstStyle/>
        <a:p>
          <a:endParaRPr lang="cs-CZ"/>
        </a:p>
      </dgm:t>
    </dgm:pt>
    <dgm:pt modelId="{046699A6-CA10-422C-9BF6-B6F8D5495F2E}">
      <dgm:prSet/>
      <dgm:spPr>
        <a:solidFill>
          <a:schemeClr val="bg1"/>
        </a:solidFill>
      </dgm:spPr>
      <dgm:t>
        <a:bodyPr/>
        <a:lstStyle/>
        <a:p>
          <a:endParaRPr lang="cs-CZ" dirty="0"/>
        </a:p>
      </dgm:t>
    </dgm:pt>
    <dgm:pt modelId="{4417D63A-2443-4E8C-B868-47E9AEF9A0AD}" type="parTrans" cxnId="{BB103D48-B64A-4B0C-849F-43E19A3ACFE6}">
      <dgm:prSet/>
      <dgm:spPr/>
      <dgm:t>
        <a:bodyPr/>
        <a:lstStyle/>
        <a:p>
          <a:endParaRPr lang="cs-CZ"/>
        </a:p>
      </dgm:t>
    </dgm:pt>
    <dgm:pt modelId="{6A97A737-AE65-41D1-84DC-07CA4A6BDBC2}" type="sibTrans" cxnId="{BB103D48-B64A-4B0C-849F-43E19A3ACFE6}">
      <dgm:prSet/>
      <dgm:spPr/>
      <dgm:t>
        <a:bodyPr/>
        <a:lstStyle/>
        <a:p>
          <a:endParaRPr lang="cs-CZ"/>
        </a:p>
      </dgm:t>
    </dgm:pt>
    <dgm:pt modelId="{E7A02A36-7FDD-482F-82BC-FF61EA964159}">
      <dgm:prSet/>
      <dgm:spPr>
        <a:solidFill>
          <a:schemeClr val="bg1"/>
        </a:solidFill>
      </dgm:spPr>
      <dgm:t>
        <a:bodyPr/>
        <a:lstStyle/>
        <a:p>
          <a:endParaRPr lang="cs-CZ" dirty="0"/>
        </a:p>
      </dgm:t>
    </dgm:pt>
    <dgm:pt modelId="{1DC38C41-3ABF-4028-9F71-69EF792596F2}" type="parTrans" cxnId="{016B6C2B-4C4C-4262-9D10-18609202E097}">
      <dgm:prSet/>
      <dgm:spPr/>
      <dgm:t>
        <a:bodyPr/>
        <a:lstStyle/>
        <a:p>
          <a:endParaRPr lang="cs-CZ"/>
        </a:p>
      </dgm:t>
    </dgm:pt>
    <dgm:pt modelId="{4E7B9F2A-0C91-42AF-BCC3-A73B517CFD0B}" type="sibTrans" cxnId="{016B6C2B-4C4C-4262-9D10-18609202E097}">
      <dgm:prSet/>
      <dgm:spPr/>
      <dgm:t>
        <a:bodyPr/>
        <a:lstStyle/>
        <a:p>
          <a:endParaRPr lang="cs-CZ"/>
        </a:p>
      </dgm:t>
    </dgm:pt>
    <dgm:pt modelId="{AF90B99F-7E44-470F-B7B1-A1BC1325679C}">
      <dgm:prSet/>
      <dgm:spPr>
        <a:solidFill>
          <a:schemeClr val="tx2">
            <a:lumMod val="50000"/>
            <a:alpha val="90000"/>
          </a:schemeClr>
        </a:solidFill>
      </dgm:spPr>
      <dgm:t>
        <a:bodyPr/>
        <a:lstStyle/>
        <a:p>
          <a:endParaRPr lang="cs-CZ" dirty="0"/>
        </a:p>
      </dgm:t>
    </dgm:pt>
    <dgm:pt modelId="{CB583F3E-3751-4DFC-82C3-AD32261F40D9}" type="parTrans" cxnId="{BE5D581B-33D6-4A63-9778-573EAB7B6347}">
      <dgm:prSet/>
      <dgm:spPr/>
      <dgm:t>
        <a:bodyPr/>
        <a:lstStyle/>
        <a:p>
          <a:endParaRPr lang="cs-CZ"/>
        </a:p>
      </dgm:t>
    </dgm:pt>
    <dgm:pt modelId="{89A0DC72-C913-4731-941A-0E603D327154}" type="sibTrans" cxnId="{BE5D581B-33D6-4A63-9778-573EAB7B6347}">
      <dgm:prSet/>
      <dgm:spPr/>
      <dgm:t>
        <a:bodyPr/>
        <a:lstStyle/>
        <a:p>
          <a:endParaRPr lang="cs-CZ"/>
        </a:p>
      </dgm:t>
    </dgm:pt>
    <dgm:pt modelId="{6399B59B-33F8-4A56-A370-693016DB877A}" type="pres">
      <dgm:prSet presAssocID="{9AB3CCD6-5711-441C-9C71-A5294BCB2B44}" presName="Name0" presStyleCnt="0">
        <dgm:presLayoutVars>
          <dgm:chMax val="11"/>
          <dgm:chPref val="11"/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A08D1D9C-C6E2-4C12-8420-148F25CC5CB5}" type="pres">
      <dgm:prSet presAssocID="{E7A02A36-7FDD-482F-82BC-FF61EA964159}" presName="Accent7" presStyleCnt="0"/>
      <dgm:spPr/>
    </dgm:pt>
    <dgm:pt modelId="{B641396C-279C-457E-95CA-143964C1EA2C}" type="pres">
      <dgm:prSet presAssocID="{E7A02A36-7FDD-482F-82BC-FF61EA964159}" presName="Accent" presStyleLbl="node1" presStyleIdx="0" presStyleCnt="7"/>
      <dgm:spPr/>
    </dgm:pt>
    <dgm:pt modelId="{AB88788F-7579-4DF1-98A9-FBF0E5BFC1A1}" type="pres">
      <dgm:prSet presAssocID="{E7A02A36-7FDD-482F-82BC-FF61EA964159}" presName="ParentBackground7" presStyleCnt="0"/>
      <dgm:spPr/>
    </dgm:pt>
    <dgm:pt modelId="{2254324D-1A00-4FEA-BF38-9E4E9993CF6C}" type="pres">
      <dgm:prSet presAssocID="{E7A02A36-7FDD-482F-82BC-FF61EA964159}" presName="ParentBackground" presStyleLbl="fgAcc1" presStyleIdx="0" presStyleCnt="7" custLinFactNeighborX="4690" custLinFactNeighborY="-1566"/>
      <dgm:spPr/>
      <dgm:t>
        <a:bodyPr/>
        <a:lstStyle/>
        <a:p>
          <a:endParaRPr lang="cs-CZ"/>
        </a:p>
      </dgm:t>
    </dgm:pt>
    <dgm:pt modelId="{0F7C7353-EF47-44AB-BA5A-BE35BC1A1692}" type="pres">
      <dgm:prSet presAssocID="{E7A02A36-7FDD-482F-82BC-FF61EA964159}" presName="Parent7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F9356A-C21A-407C-A676-4F5FC898D20E}" type="pres">
      <dgm:prSet presAssocID="{AF90B99F-7E44-470F-B7B1-A1BC1325679C}" presName="Accent6" presStyleCnt="0"/>
      <dgm:spPr/>
    </dgm:pt>
    <dgm:pt modelId="{7F98328B-6A04-47C5-B91B-F18F8F4AC1AB}" type="pres">
      <dgm:prSet presAssocID="{AF90B99F-7E44-470F-B7B1-A1BC1325679C}" presName="Accent" presStyleLbl="node1" presStyleIdx="1" presStyleCnt="7"/>
      <dgm:spPr/>
    </dgm:pt>
    <dgm:pt modelId="{7D3D856C-0BE1-4CEF-B59F-A1A7FB1F4780}" type="pres">
      <dgm:prSet presAssocID="{AF90B99F-7E44-470F-B7B1-A1BC1325679C}" presName="ParentBackground6" presStyleCnt="0"/>
      <dgm:spPr/>
    </dgm:pt>
    <dgm:pt modelId="{0A859830-4928-48AD-940B-2C225F1FBB2E}" type="pres">
      <dgm:prSet presAssocID="{AF90B99F-7E44-470F-B7B1-A1BC1325679C}" presName="ParentBackground" presStyleLbl="fgAcc1" presStyleIdx="1" presStyleCnt="7"/>
      <dgm:spPr/>
      <dgm:t>
        <a:bodyPr/>
        <a:lstStyle/>
        <a:p>
          <a:endParaRPr lang="cs-CZ"/>
        </a:p>
      </dgm:t>
    </dgm:pt>
    <dgm:pt modelId="{F95E5D4B-41F5-4B3B-A56B-7BF8BDF81DFB}" type="pres">
      <dgm:prSet presAssocID="{AF90B99F-7E44-470F-B7B1-A1BC1325679C}" presName="Parent6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A36A9F-E7AD-419F-B35E-811843C690E5}" type="pres">
      <dgm:prSet presAssocID="{046699A6-CA10-422C-9BF6-B6F8D5495F2E}" presName="Accent5" presStyleCnt="0"/>
      <dgm:spPr/>
    </dgm:pt>
    <dgm:pt modelId="{D70EBF24-01B5-4466-A375-6210E0B04DEE}" type="pres">
      <dgm:prSet presAssocID="{046699A6-CA10-422C-9BF6-B6F8D5495F2E}" presName="Accent" presStyleLbl="node1" presStyleIdx="2" presStyleCnt="7"/>
      <dgm:spPr/>
    </dgm:pt>
    <dgm:pt modelId="{4F8B5C45-A2BC-4C2D-A644-AD853C80CD19}" type="pres">
      <dgm:prSet presAssocID="{046699A6-CA10-422C-9BF6-B6F8D5495F2E}" presName="ParentBackground5" presStyleCnt="0"/>
      <dgm:spPr/>
    </dgm:pt>
    <dgm:pt modelId="{93F9F1B3-C19F-4A1E-95FF-B7EE5A13C52B}" type="pres">
      <dgm:prSet presAssocID="{046699A6-CA10-422C-9BF6-B6F8D5495F2E}" presName="ParentBackground" presStyleLbl="fgAcc1" presStyleIdx="2" presStyleCnt="7"/>
      <dgm:spPr/>
      <dgm:t>
        <a:bodyPr/>
        <a:lstStyle/>
        <a:p>
          <a:endParaRPr lang="cs-CZ"/>
        </a:p>
      </dgm:t>
    </dgm:pt>
    <dgm:pt modelId="{F10D8156-28D1-4CB7-A366-97923230FFDD}" type="pres">
      <dgm:prSet presAssocID="{046699A6-CA10-422C-9BF6-B6F8D5495F2E}" presName="Parent5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2A5133-257D-4589-A667-1016E0F2D112}" type="pres">
      <dgm:prSet presAssocID="{C9507E83-6F01-4BC1-83F1-5862AB93201C}" presName="Accent4" presStyleCnt="0"/>
      <dgm:spPr/>
    </dgm:pt>
    <dgm:pt modelId="{73B89CE0-6DB3-4D4B-9E5C-057884E472F7}" type="pres">
      <dgm:prSet presAssocID="{C9507E83-6F01-4BC1-83F1-5862AB93201C}" presName="Accent" presStyleLbl="node1" presStyleIdx="3" presStyleCnt="7"/>
      <dgm:spPr/>
    </dgm:pt>
    <dgm:pt modelId="{BD68080D-1FF0-4791-8301-8F82ED66E068}" type="pres">
      <dgm:prSet presAssocID="{C9507E83-6F01-4BC1-83F1-5862AB93201C}" presName="ParentBackground4" presStyleCnt="0"/>
      <dgm:spPr/>
    </dgm:pt>
    <dgm:pt modelId="{977A0F36-001D-4941-9D41-434CD3E38C6F}" type="pres">
      <dgm:prSet presAssocID="{C9507E83-6F01-4BC1-83F1-5862AB93201C}" presName="ParentBackground" presStyleLbl="fgAcc1" presStyleIdx="3" presStyleCnt="7"/>
      <dgm:spPr/>
      <dgm:t>
        <a:bodyPr/>
        <a:lstStyle/>
        <a:p>
          <a:endParaRPr lang="cs-CZ"/>
        </a:p>
      </dgm:t>
    </dgm:pt>
    <dgm:pt modelId="{08BABD17-F095-4064-AAEB-ABCD0D9BC099}" type="pres">
      <dgm:prSet presAssocID="{C9507E83-6F01-4BC1-83F1-5862AB93201C}" presName="Parent4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26FCB23-363F-46BB-98B1-3E349C5A61A1}" type="pres">
      <dgm:prSet presAssocID="{008C3744-7B56-4254-AD4F-E6C1F5E2C92B}" presName="Accent3" presStyleCnt="0"/>
      <dgm:spPr/>
    </dgm:pt>
    <dgm:pt modelId="{4A79E0AE-0A3B-46E7-BF86-A15714DFF9A7}" type="pres">
      <dgm:prSet presAssocID="{008C3744-7B56-4254-AD4F-E6C1F5E2C92B}" presName="Accent" presStyleLbl="node1" presStyleIdx="4" presStyleCnt="7"/>
      <dgm:spPr/>
    </dgm:pt>
    <dgm:pt modelId="{A1765A5F-7B00-4559-A698-BAA2286BC196}" type="pres">
      <dgm:prSet presAssocID="{008C3744-7B56-4254-AD4F-E6C1F5E2C92B}" presName="ParentBackground3" presStyleCnt="0"/>
      <dgm:spPr/>
    </dgm:pt>
    <dgm:pt modelId="{3C32ED0C-DFB3-43D0-9CCC-9C6DD70FACBC}" type="pres">
      <dgm:prSet presAssocID="{008C3744-7B56-4254-AD4F-E6C1F5E2C92B}" presName="ParentBackground" presStyleLbl="fgAcc1" presStyleIdx="4" presStyleCnt="7"/>
      <dgm:spPr/>
      <dgm:t>
        <a:bodyPr/>
        <a:lstStyle/>
        <a:p>
          <a:endParaRPr lang="cs-CZ"/>
        </a:p>
      </dgm:t>
    </dgm:pt>
    <dgm:pt modelId="{2EF8DD87-E3E4-4197-BF53-DDC8C745A655}" type="pres">
      <dgm:prSet presAssocID="{008C3744-7B56-4254-AD4F-E6C1F5E2C92B}" presName="Parent3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F77DC5-CC42-4D72-9E71-5A82F5C67AF0}" type="pres">
      <dgm:prSet presAssocID="{59B95E75-017C-4EF2-93ED-4E5D6F1428C5}" presName="Accent2" presStyleCnt="0"/>
      <dgm:spPr/>
    </dgm:pt>
    <dgm:pt modelId="{C10B73B7-716B-4A34-8E46-B57D3B110058}" type="pres">
      <dgm:prSet presAssocID="{59B95E75-017C-4EF2-93ED-4E5D6F1428C5}" presName="Accent" presStyleLbl="node1" presStyleIdx="5" presStyleCnt="7"/>
      <dgm:spPr/>
    </dgm:pt>
    <dgm:pt modelId="{1D99400E-6E3C-4F1D-987A-1754EEDBCE86}" type="pres">
      <dgm:prSet presAssocID="{59B95E75-017C-4EF2-93ED-4E5D6F1428C5}" presName="ParentBackground2" presStyleCnt="0"/>
      <dgm:spPr/>
    </dgm:pt>
    <dgm:pt modelId="{B56066DB-5EB6-4888-A1FE-5F848B8F4D07}" type="pres">
      <dgm:prSet presAssocID="{59B95E75-017C-4EF2-93ED-4E5D6F1428C5}" presName="ParentBackground" presStyleLbl="fgAcc1" presStyleIdx="5" presStyleCnt="7"/>
      <dgm:spPr/>
      <dgm:t>
        <a:bodyPr/>
        <a:lstStyle/>
        <a:p>
          <a:endParaRPr lang="cs-CZ"/>
        </a:p>
      </dgm:t>
    </dgm:pt>
    <dgm:pt modelId="{EB29700D-8E23-4711-B70F-08DB89EEB028}" type="pres">
      <dgm:prSet presAssocID="{59B95E75-017C-4EF2-93ED-4E5D6F1428C5}" presName="Parent2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D9B07F3-60C8-4413-BE90-0225B09035A0}" type="pres">
      <dgm:prSet presAssocID="{A3D7176C-19B6-48F6-8C9E-9D60C854313E}" presName="Accent1" presStyleCnt="0"/>
      <dgm:spPr/>
    </dgm:pt>
    <dgm:pt modelId="{16D336DE-E382-4421-9E42-02D8E5188F0D}" type="pres">
      <dgm:prSet presAssocID="{A3D7176C-19B6-48F6-8C9E-9D60C854313E}" presName="Accent" presStyleLbl="node1" presStyleIdx="6" presStyleCnt="7"/>
      <dgm:spPr/>
    </dgm:pt>
    <dgm:pt modelId="{03D145B2-26CF-4750-87A9-FF96C0B4DA8E}" type="pres">
      <dgm:prSet presAssocID="{A3D7176C-19B6-48F6-8C9E-9D60C854313E}" presName="ParentBackground1" presStyleCnt="0"/>
      <dgm:spPr/>
    </dgm:pt>
    <dgm:pt modelId="{68EA97DC-FB29-4016-9580-31AEE99E6450}" type="pres">
      <dgm:prSet presAssocID="{A3D7176C-19B6-48F6-8C9E-9D60C854313E}" presName="ParentBackground" presStyleLbl="fgAcc1" presStyleIdx="6" presStyleCnt="7"/>
      <dgm:spPr/>
      <dgm:t>
        <a:bodyPr/>
        <a:lstStyle/>
        <a:p>
          <a:endParaRPr lang="cs-CZ"/>
        </a:p>
      </dgm:t>
    </dgm:pt>
    <dgm:pt modelId="{F2154975-2B4E-4059-9145-370796B59E95}" type="pres">
      <dgm:prSet presAssocID="{A3D7176C-19B6-48F6-8C9E-9D60C854313E}" presName="Parent1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94D9BD2-AFB7-44CD-8D80-4081D37E9BCB}" srcId="{9AB3CCD6-5711-441C-9C71-A5294BCB2B44}" destId="{C9507E83-6F01-4BC1-83F1-5862AB93201C}" srcOrd="3" destOrd="0" parTransId="{32F20051-ED8F-468B-BFEA-3190B3D61EC0}" sibTransId="{51CBCA55-3BCD-4426-8E1F-DD17BD144EFD}"/>
    <dgm:cxn modelId="{65C0F500-98BE-4B82-9E37-2A88BD501CC2}" srcId="{9AB3CCD6-5711-441C-9C71-A5294BCB2B44}" destId="{59B95E75-017C-4EF2-93ED-4E5D6F1428C5}" srcOrd="1" destOrd="0" parTransId="{01784953-3AAE-4462-A6A6-E951BC8C79AE}" sibTransId="{406AB940-8BCF-4035-BB92-5472FD0EDC92}"/>
    <dgm:cxn modelId="{92D83E50-811B-487B-B176-6882CC64A2E3}" type="presOf" srcId="{C9507E83-6F01-4BC1-83F1-5862AB93201C}" destId="{977A0F36-001D-4941-9D41-434CD3E38C6F}" srcOrd="0" destOrd="0" presId="urn:microsoft.com/office/officeart/2011/layout/CircleProcess"/>
    <dgm:cxn modelId="{A2394F25-09F2-4A6F-AE3B-92DAEB1043FC}" type="presOf" srcId="{A3D7176C-19B6-48F6-8C9E-9D60C854313E}" destId="{68EA97DC-FB29-4016-9580-31AEE99E6450}" srcOrd="0" destOrd="0" presId="urn:microsoft.com/office/officeart/2011/layout/CircleProcess"/>
    <dgm:cxn modelId="{B9EDC883-E468-4773-8EFF-6A42E9057FC7}" type="presOf" srcId="{046699A6-CA10-422C-9BF6-B6F8D5495F2E}" destId="{93F9F1B3-C19F-4A1E-95FF-B7EE5A13C52B}" srcOrd="0" destOrd="0" presId="urn:microsoft.com/office/officeart/2011/layout/CircleProcess"/>
    <dgm:cxn modelId="{3FA94919-8397-4553-B139-711D75554D0A}" type="presOf" srcId="{008C3744-7B56-4254-AD4F-E6C1F5E2C92B}" destId="{2EF8DD87-E3E4-4197-BF53-DDC8C745A655}" srcOrd="1" destOrd="0" presId="urn:microsoft.com/office/officeart/2011/layout/CircleProcess"/>
    <dgm:cxn modelId="{6353C881-2D4A-4E2D-9CCB-9D7727B6FF49}" type="presOf" srcId="{AF90B99F-7E44-470F-B7B1-A1BC1325679C}" destId="{0A859830-4928-48AD-940B-2C225F1FBB2E}" srcOrd="0" destOrd="0" presId="urn:microsoft.com/office/officeart/2011/layout/CircleProcess"/>
    <dgm:cxn modelId="{016B6C2B-4C4C-4262-9D10-18609202E097}" srcId="{9AB3CCD6-5711-441C-9C71-A5294BCB2B44}" destId="{E7A02A36-7FDD-482F-82BC-FF61EA964159}" srcOrd="6" destOrd="0" parTransId="{1DC38C41-3ABF-4028-9F71-69EF792596F2}" sibTransId="{4E7B9F2A-0C91-42AF-BCC3-A73B517CFD0B}"/>
    <dgm:cxn modelId="{BB103D48-B64A-4B0C-849F-43E19A3ACFE6}" srcId="{9AB3CCD6-5711-441C-9C71-A5294BCB2B44}" destId="{046699A6-CA10-422C-9BF6-B6F8D5495F2E}" srcOrd="4" destOrd="0" parTransId="{4417D63A-2443-4E8C-B868-47E9AEF9A0AD}" sibTransId="{6A97A737-AE65-41D1-84DC-07CA4A6BDBC2}"/>
    <dgm:cxn modelId="{9543C18F-C661-4B42-9DE3-AFF4BAA3B240}" srcId="{9AB3CCD6-5711-441C-9C71-A5294BCB2B44}" destId="{008C3744-7B56-4254-AD4F-E6C1F5E2C92B}" srcOrd="2" destOrd="0" parTransId="{5DCD50AC-7D43-4B0D-895B-0B7DBB5B9878}" sibTransId="{61FE0D27-4AFA-4DD0-8377-974ACEB27A09}"/>
    <dgm:cxn modelId="{762BF969-5402-4FF5-9BC8-B6C3E2A49F19}" type="presOf" srcId="{A3D7176C-19B6-48F6-8C9E-9D60C854313E}" destId="{F2154975-2B4E-4059-9145-370796B59E95}" srcOrd="1" destOrd="0" presId="urn:microsoft.com/office/officeart/2011/layout/CircleProcess"/>
    <dgm:cxn modelId="{7907C6B2-457A-490E-B1ED-3E3ACA3A8BE5}" srcId="{9AB3CCD6-5711-441C-9C71-A5294BCB2B44}" destId="{A3D7176C-19B6-48F6-8C9E-9D60C854313E}" srcOrd="0" destOrd="0" parTransId="{31591F05-6C97-4C88-8EFA-1C455D8CCCA0}" sibTransId="{677D6016-CD1D-4CF2-B3C5-BFEAD9A235AB}"/>
    <dgm:cxn modelId="{534801DF-AADF-4453-8724-F34DC511D82B}" type="presOf" srcId="{E7A02A36-7FDD-482F-82BC-FF61EA964159}" destId="{0F7C7353-EF47-44AB-BA5A-BE35BC1A1692}" srcOrd="1" destOrd="0" presId="urn:microsoft.com/office/officeart/2011/layout/CircleProcess"/>
    <dgm:cxn modelId="{3E70BDC7-7594-4041-97C4-70AA2431411C}" type="presOf" srcId="{AF90B99F-7E44-470F-B7B1-A1BC1325679C}" destId="{F95E5D4B-41F5-4B3B-A56B-7BF8BDF81DFB}" srcOrd="1" destOrd="0" presId="urn:microsoft.com/office/officeart/2011/layout/CircleProcess"/>
    <dgm:cxn modelId="{D9D280D8-7CA5-4702-9318-FD60C540FDDB}" type="presOf" srcId="{59B95E75-017C-4EF2-93ED-4E5D6F1428C5}" destId="{B56066DB-5EB6-4888-A1FE-5F848B8F4D07}" srcOrd="0" destOrd="0" presId="urn:microsoft.com/office/officeart/2011/layout/CircleProcess"/>
    <dgm:cxn modelId="{74545852-131F-4B5A-A40D-06072B72ECD4}" type="presOf" srcId="{59B95E75-017C-4EF2-93ED-4E5D6F1428C5}" destId="{EB29700D-8E23-4711-B70F-08DB89EEB028}" srcOrd="1" destOrd="0" presId="urn:microsoft.com/office/officeart/2011/layout/CircleProcess"/>
    <dgm:cxn modelId="{B7166C89-4801-492E-9A70-9AC49879F02C}" type="presOf" srcId="{9AB3CCD6-5711-441C-9C71-A5294BCB2B44}" destId="{6399B59B-33F8-4A56-A370-693016DB877A}" srcOrd="0" destOrd="0" presId="urn:microsoft.com/office/officeart/2011/layout/CircleProcess"/>
    <dgm:cxn modelId="{D236F2A9-7729-4F39-AE0F-712391F64368}" type="presOf" srcId="{046699A6-CA10-422C-9BF6-B6F8D5495F2E}" destId="{F10D8156-28D1-4CB7-A366-97923230FFDD}" srcOrd="1" destOrd="0" presId="urn:microsoft.com/office/officeart/2011/layout/CircleProcess"/>
    <dgm:cxn modelId="{65D4C503-5F10-4831-B6D3-FC5A29EC997E}" type="presOf" srcId="{008C3744-7B56-4254-AD4F-E6C1F5E2C92B}" destId="{3C32ED0C-DFB3-43D0-9CCC-9C6DD70FACBC}" srcOrd="0" destOrd="0" presId="urn:microsoft.com/office/officeart/2011/layout/CircleProcess"/>
    <dgm:cxn modelId="{BE5D581B-33D6-4A63-9778-573EAB7B6347}" srcId="{9AB3CCD6-5711-441C-9C71-A5294BCB2B44}" destId="{AF90B99F-7E44-470F-B7B1-A1BC1325679C}" srcOrd="5" destOrd="0" parTransId="{CB583F3E-3751-4DFC-82C3-AD32261F40D9}" sibTransId="{89A0DC72-C913-4731-941A-0E603D327154}"/>
    <dgm:cxn modelId="{CB2B8E16-FB51-4092-B0B0-86188F290E81}" type="presOf" srcId="{E7A02A36-7FDD-482F-82BC-FF61EA964159}" destId="{2254324D-1A00-4FEA-BF38-9E4E9993CF6C}" srcOrd="0" destOrd="0" presId="urn:microsoft.com/office/officeart/2011/layout/CircleProcess"/>
    <dgm:cxn modelId="{4C4D90F2-2445-4813-90C8-C30A792080E8}" type="presOf" srcId="{C9507E83-6F01-4BC1-83F1-5862AB93201C}" destId="{08BABD17-F095-4064-AAEB-ABCD0D9BC099}" srcOrd="1" destOrd="0" presId="urn:microsoft.com/office/officeart/2011/layout/CircleProcess"/>
    <dgm:cxn modelId="{9EC4B5F5-4D79-4163-BA41-B5DC4CAC0606}" type="presParOf" srcId="{6399B59B-33F8-4A56-A370-693016DB877A}" destId="{A08D1D9C-C6E2-4C12-8420-148F25CC5CB5}" srcOrd="0" destOrd="0" presId="urn:microsoft.com/office/officeart/2011/layout/CircleProcess"/>
    <dgm:cxn modelId="{EF7A20FE-6416-41F3-B37A-45298686EC4E}" type="presParOf" srcId="{A08D1D9C-C6E2-4C12-8420-148F25CC5CB5}" destId="{B641396C-279C-457E-95CA-143964C1EA2C}" srcOrd="0" destOrd="0" presId="urn:microsoft.com/office/officeart/2011/layout/CircleProcess"/>
    <dgm:cxn modelId="{2D0CFADA-191C-4EA9-AB21-26FB0369EA90}" type="presParOf" srcId="{6399B59B-33F8-4A56-A370-693016DB877A}" destId="{AB88788F-7579-4DF1-98A9-FBF0E5BFC1A1}" srcOrd="1" destOrd="0" presId="urn:microsoft.com/office/officeart/2011/layout/CircleProcess"/>
    <dgm:cxn modelId="{3698DFB1-AE67-452C-8637-26DACCAE898F}" type="presParOf" srcId="{AB88788F-7579-4DF1-98A9-FBF0E5BFC1A1}" destId="{2254324D-1A00-4FEA-BF38-9E4E9993CF6C}" srcOrd="0" destOrd="0" presId="urn:microsoft.com/office/officeart/2011/layout/CircleProcess"/>
    <dgm:cxn modelId="{C9A82730-0E38-4B0B-8785-003E8CCE12DD}" type="presParOf" srcId="{6399B59B-33F8-4A56-A370-693016DB877A}" destId="{0F7C7353-EF47-44AB-BA5A-BE35BC1A1692}" srcOrd="2" destOrd="0" presId="urn:microsoft.com/office/officeart/2011/layout/CircleProcess"/>
    <dgm:cxn modelId="{ECA29CA8-1314-4225-B8DC-7ACF3F336CED}" type="presParOf" srcId="{6399B59B-33F8-4A56-A370-693016DB877A}" destId="{2BF9356A-C21A-407C-A676-4F5FC898D20E}" srcOrd="3" destOrd="0" presId="urn:microsoft.com/office/officeart/2011/layout/CircleProcess"/>
    <dgm:cxn modelId="{DDBEED25-89B9-4336-BC16-5C48A24A6D43}" type="presParOf" srcId="{2BF9356A-C21A-407C-A676-4F5FC898D20E}" destId="{7F98328B-6A04-47C5-B91B-F18F8F4AC1AB}" srcOrd="0" destOrd="0" presId="urn:microsoft.com/office/officeart/2011/layout/CircleProcess"/>
    <dgm:cxn modelId="{16FF38D6-343D-43AF-B28F-34BB89927755}" type="presParOf" srcId="{6399B59B-33F8-4A56-A370-693016DB877A}" destId="{7D3D856C-0BE1-4CEF-B59F-A1A7FB1F4780}" srcOrd="4" destOrd="0" presId="urn:microsoft.com/office/officeart/2011/layout/CircleProcess"/>
    <dgm:cxn modelId="{316A0C34-349E-43D3-8B56-90B295FDA7FA}" type="presParOf" srcId="{7D3D856C-0BE1-4CEF-B59F-A1A7FB1F4780}" destId="{0A859830-4928-48AD-940B-2C225F1FBB2E}" srcOrd="0" destOrd="0" presId="urn:microsoft.com/office/officeart/2011/layout/CircleProcess"/>
    <dgm:cxn modelId="{BF911A5D-8E77-4442-B2A7-BFBC3C5917DD}" type="presParOf" srcId="{6399B59B-33F8-4A56-A370-693016DB877A}" destId="{F95E5D4B-41F5-4B3B-A56B-7BF8BDF81DFB}" srcOrd="5" destOrd="0" presId="urn:microsoft.com/office/officeart/2011/layout/CircleProcess"/>
    <dgm:cxn modelId="{8AF6C17E-D5F7-4A51-A386-870D949DB3E1}" type="presParOf" srcId="{6399B59B-33F8-4A56-A370-693016DB877A}" destId="{A0A36A9F-E7AD-419F-B35E-811843C690E5}" srcOrd="6" destOrd="0" presId="urn:microsoft.com/office/officeart/2011/layout/CircleProcess"/>
    <dgm:cxn modelId="{F0D34FF8-1CCE-4D3B-B88C-FE5983FF9556}" type="presParOf" srcId="{A0A36A9F-E7AD-419F-B35E-811843C690E5}" destId="{D70EBF24-01B5-4466-A375-6210E0B04DEE}" srcOrd="0" destOrd="0" presId="urn:microsoft.com/office/officeart/2011/layout/CircleProcess"/>
    <dgm:cxn modelId="{A2288D48-6E6D-49D3-96D8-72B70D80BE09}" type="presParOf" srcId="{6399B59B-33F8-4A56-A370-693016DB877A}" destId="{4F8B5C45-A2BC-4C2D-A644-AD853C80CD19}" srcOrd="7" destOrd="0" presId="urn:microsoft.com/office/officeart/2011/layout/CircleProcess"/>
    <dgm:cxn modelId="{413FD980-98E9-479A-AF7C-2811ADB45A3E}" type="presParOf" srcId="{4F8B5C45-A2BC-4C2D-A644-AD853C80CD19}" destId="{93F9F1B3-C19F-4A1E-95FF-B7EE5A13C52B}" srcOrd="0" destOrd="0" presId="urn:microsoft.com/office/officeart/2011/layout/CircleProcess"/>
    <dgm:cxn modelId="{7EE62C65-9543-4FAB-8061-4213185BC356}" type="presParOf" srcId="{6399B59B-33F8-4A56-A370-693016DB877A}" destId="{F10D8156-28D1-4CB7-A366-97923230FFDD}" srcOrd="8" destOrd="0" presId="urn:microsoft.com/office/officeart/2011/layout/CircleProcess"/>
    <dgm:cxn modelId="{BF4C45A6-9BC9-4916-A01A-35A48F7F6959}" type="presParOf" srcId="{6399B59B-33F8-4A56-A370-693016DB877A}" destId="{592A5133-257D-4589-A667-1016E0F2D112}" srcOrd="9" destOrd="0" presId="urn:microsoft.com/office/officeart/2011/layout/CircleProcess"/>
    <dgm:cxn modelId="{FF96C057-2727-4FC8-9932-565F5035CC77}" type="presParOf" srcId="{592A5133-257D-4589-A667-1016E0F2D112}" destId="{73B89CE0-6DB3-4D4B-9E5C-057884E472F7}" srcOrd="0" destOrd="0" presId="urn:microsoft.com/office/officeart/2011/layout/CircleProcess"/>
    <dgm:cxn modelId="{097D3427-AA21-471D-80AE-84AB48F44D3E}" type="presParOf" srcId="{6399B59B-33F8-4A56-A370-693016DB877A}" destId="{BD68080D-1FF0-4791-8301-8F82ED66E068}" srcOrd="10" destOrd="0" presId="urn:microsoft.com/office/officeart/2011/layout/CircleProcess"/>
    <dgm:cxn modelId="{7D6FD4D2-F046-4803-8186-758CAB79A676}" type="presParOf" srcId="{BD68080D-1FF0-4791-8301-8F82ED66E068}" destId="{977A0F36-001D-4941-9D41-434CD3E38C6F}" srcOrd="0" destOrd="0" presId="urn:microsoft.com/office/officeart/2011/layout/CircleProcess"/>
    <dgm:cxn modelId="{49D68CC2-3FC6-4582-B205-19649F5A77EF}" type="presParOf" srcId="{6399B59B-33F8-4A56-A370-693016DB877A}" destId="{08BABD17-F095-4064-AAEB-ABCD0D9BC099}" srcOrd="11" destOrd="0" presId="urn:microsoft.com/office/officeart/2011/layout/CircleProcess"/>
    <dgm:cxn modelId="{076BD92A-0C33-4475-B80A-224D1C6777CD}" type="presParOf" srcId="{6399B59B-33F8-4A56-A370-693016DB877A}" destId="{E26FCB23-363F-46BB-98B1-3E349C5A61A1}" srcOrd="12" destOrd="0" presId="urn:microsoft.com/office/officeart/2011/layout/CircleProcess"/>
    <dgm:cxn modelId="{E3E1CA00-FE99-41CF-AF2D-8F34EEFD6749}" type="presParOf" srcId="{E26FCB23-363F-46BB-98B1-3E349C5A61A1}" destId="{4A79E0AE-0A3B-46E7-BF86-A15714DFF9A7}" srcOrd="0" destOrd="0" presId="urn:microsoft.com/office/officeart/2011/layout/CircleProcess"/>
    <dgm:cxn modelId="{29E0186F-7420-45EB-86EE-68AD8450926A}" type="presParOf" srcId="{6399B59B-33F8-4A56-A370-693016DB877A}" destId="{A1765A5F-7B00-4559-A698-BAA2286BC196}" srcOrd="13" destOrd="0" presId="urn:microsoft.com/office/officeart/2011/layout/CircleProcess"/>
    <dgm:cxn modelId="{BF43E74E-5998-4F5A-AE39-7613A9AD5960}" type="presParOf" srcId="{A1765A5F-7B00-4559-A698-BAA2286BC196}" destId="{3C32ED0C-DFB3-43D0-9CCC-9C6DD70FACBC}" srcOrd="0" destOrd="0" presId="urn:microsoft.com/office/officeart/2011/layout/CircleProcess"/>
    <dgm:cxn modelId="{4BEE33D1-28F1-46CB-AA27-B81FD0952CF3}" type="presParOf" srcId="{6399B59B-33F8-4A56-A370-693016DB877A}" destId="{2EF8DD87-E3E4-4197-BF53-DDC8C745A655}" srcOrd="14" destOrd="0" presId="urn:microsoft.com/office/officeart/2011/layout/CircleProcess"/>
    <dgm:cxn modelId="{8712AE73-C97A-4B5C-9300-CF9647CE916A}" type="presParOf" srcId="{6399B59B-33F8-4A56-A370-693016DB877A}" destId="{21F77DC5-CC42-4D72-9E71-5A82F5C67AF0}" srcOrd="15" destOrd="0" presId="urn:microsoft.com/office/officeart/2011/layout/CircleProcess"/>
    <dgm:cxn modelId="{51690BF1-757F-4DF0-AF20-17D69FFF3C22}" type="presParOf" srcId="{21F77DC5-CC42-4D72-9E71-5A82F5C67AF0}" destId="{C10B73B7-716B-4A34-8E46-B57D3B110058}" srcOrd="0" destOrd="0" presId="urn:microsoft.com/office/officeart/2011/layout/CircleProcess"/>
    <dgm:cxn modelId="{F6FEB888-85C0-427A-917B-8F8B25514838}" type="presParOf" srcId="{6399B59B-33F8-4A56-A370-693016DB877A}" destId="{1D99400E-6E3C-4F1D-987A-1754EEDBCE86}" srcOrd="16" destOrd="0" presId="urn:microsoft.com/office/officeart/2011/layout/CircleProcess"/>
    <dgm:cxn modelId="{D13671BF-EAE3-45E1-BB84-E667B8A39B5D}" type="presParOf" srcId="{1D99400E-6E3C-4F1D-987A-1754EEDBCE86}" destId="{B56066DB-5EB6-4888-A1FE-5F848B8F4D07}" srcOrd="0" destOrd="0" presId="urn:microsoft.com/office/officeart/2011/layout/CircleProcess"/>
    <dgm:cxn modelId="{9E483F1A-F462-49EE-9FB2-B03642842AE8}" type="presParOf" srcId="{6399B59B-33F8-4A56-A370-693016DB877A}" destId="{EB29700D-8E23-4711-B70F-08DB89EEB028}" srcOrd="17" destOrd="0" presId="urn:microsoft.com/office/officeart/2011/layout/CircleProcess"/>
    <dgm:cxn modelId="{C6ED90D5-C7CE-4E4A-B86E-AAFDDDC59ADC}" type="presParOf" srcId="{6399B59B-33F8-4A56-A370-693016DB877A}" destId="{0D9B07F3-60C8-4413-BE90-0225B09035A0}" srcOrd="18" destOrd="0" presId="urn:microsoft.com/office/officeart/2011/layout/CircleProcess"/>
    <dgm:cxn modelId="{62E304F2-2347-4D98-9909-4AC0394EC384}" type="presParOf" srcId="{0D9B07F3-60C8-4413-BE90-0225B09035A0}" destId="{16D336DE-E382-4421-9E42-02D8E5188F0D}" srcOrd="0" destOrd="0" presId="urn:microsoft.com/office/officeart/2011/layout/CircleProcess"/>
    <dgm:cxn modelId="{3401E822-4C35-4AE6-81B1-D6FFBB25286F}" type="presParOf" srcId="{6399B59B-33F8-4A56-A370-693016DB877A}" destId="{03D145B2-26CF-4750-87A9-FF96C0B4DA8E}" srcOrd="19" destOrd="0" presId="urn:microsoft.com/office/officeart/2011/layout/CircleProcess"/>
    <dgm:cxn modelId="{E211E734-32EA-4A66-B4B2-215A882C1D90}" type="presParOf" srcId="{03D145B2-26CF-4750-87A9-FF96C0B4DA8E}" destId="{68EA97DC-FB29-4016-9580-31AEE99E6450}" srcOrd="0" destOrd="0" presId="urn:microsoft.com/office/officeart/2011/layout/CircleProcess"/>
    <dgm:cxn modelId="{676E6B7C-CD9F-4143-851A-222284BF5E90}" type="presParOf" srcId="{6399B59B-33F8-4A56-A370-693016DB877A}" destId="{F2154975-2B4E-4059-9145-370796B59E95}" srcOrd="20" destOrd="0" presId="urn:microsoft.com/office/officeart/2011/layout/CircleProcess"/>
  </dgm:cxnLst>
  <dgm:bg/>
  <dgm:whole/>
  <dgm:extLst>
    <a:ext uri="http://schemas.microsoft.com/office/drawing/2008/diagram">
      <dsp:dataModelExt xmlns:dsp="http://schemas.microsoft.com/office/drawing/2008/diagram" relId="rId2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VY_32_INOVACE_12_Zlomky, opakování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Zlomky, opakování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919CBC-4674-4B9F-83E5-46FFB82AF9A8}">
      <dsp:nvSpPr>
        <dsp:cNvPr id="0" name=""/>
        <dsp:cNvSpPr/>
      </dsp:nvSpPr>
      <dsp:spPr>
        <a:xfrm>
          <a:off x="3236391" y="283534"/>
          <a:ext cx="744859" cy="74498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DF47AD-BCC0-42DE-BAA3-35EA78F5E4B7}">
      <dsp:nvSpPr>
        <dsp:cNvPr id="0" name=""/>
        <dsp:cNvSpPr/>
      </dsp:nvSpPr>
      <dsp:spPr>
        <a:xfrm>
          <a:off x="3260968" y="308371"/>
          <a:ext cx="695307" cy="695307"/>
        </a:xfrm>
        <a:prstGeom prst="ellipse">
          <a:avLst/>
        </a:prstGeom>
        <a:solidFill>
          <a:schemeClr val="bg1"/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000" kern="1200" dirty="0"/>
        </a:p>
      </dsp:txBody>
      <dsp:txXfrm>
        <a:off x="3360468" y="407720"/>
        <a:ext cx="496705" cy="496610"/>
      </dsp:txXfrm>
    </dsp:sp>
    <dsp:sp modelId="{73B89CE0-6DB3-4D4B-9E5C-057884E472F7}">
      <dsp:nvSpPr>
        <dsp:cNvPr id="0" name=""/>
        <dsp:cNvSpPr/>
      </dsp:nvSpPr>
      <dsp:spPr>
        <a:xfrm rot="2700000">
          <a:off x="2466204" y="283573"/>
          <a:ext cx="744773" cy="744773"/>
        </a:xfrm>
        <a:prstGeom prst="teardrop">
          <a:avLst>
            <a:gd name="adj" fmla="val 1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7A0F36-001D-4941-9D41-434CD3E38C6F}">
      <dsp:nvSpPr>
        <dsp:cNvPr id="0" name=""/>
        <dsp:cNvSpPr/>
      </dsp:nvSpPr>
      <dsp:spPr>
        <a:xfrm>
          <a:off x="2491531" y="308371"/>
          <a:ext cx="695307" cy="695307"/>
        </a:xfrm>
        <a:prstGeom prst="ellipse">
          <a:avLst/>
        </a:prstGeom>
        <a:solidFill>
          <a:schemeClr val="bg1"/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000" kern="1200" dirty="0"/>
        </a:p>
      </dsp:txBody>
      <dsp:txXfrm>
        <a:off x="2590635" y="407720"/>
        <a:ext cx="496705" cy="496610"/>
      </dsp:txXfrm>
    </dsp:sp>
    <dsp:sp modelId="{4A79E0AE-0A3B-46E7-BF86-A15714DFF9A7}">
      <dsp:nvSpPr>
        <dsp:cNvPr id="0" name=""/>
        <dsp:cNvSpPr/>
      </dsp:nvSpPr>
      <dsp:spPr>
        <a:xfrm rot="2700000">
          <a:off x="1696767" y="283573"/>
          <a:ext cx="744773" cy="744773"/>
        </a:xfrm>
        <a:prstGeom prst="teardrop">
          <a:avLst>
            <a:gd name="adj" fmla="val 1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32ED0C-DFB3-43D0-9CCC-9C6DD70FACBC}">
      <dsp:nvSpPr>
        <dsp:cNvPr id="0" name=""/>
        <dsp:cNvSpPr/>
      </dsp:nvSpPr>
      <dsp:spPr>
        <a:xfrm>
          <a:off x="1721698" y="308371"/>
          <a:ext cx="695307" cy="695307"/>
        </a:xfrm>
        <a:prstGeom prst="ellipse">
          <a:avLst/>
        </a:prstGeom>
        <a:solidFill>
          <a:schemeClr val="bg2">
            <a:lumMod val="25000"/>
            <a:alpha val="9000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000" kern="1200" dirty="0"/>
        </a:p>
      </dsp:txBody>
      <dsp:txXfrm>
        <a:off x="1820801" y="407720"/>
        <a:ext cx="496705" cy="496610"/>
      </dsp:txXfrm>
    </dsp:sp>
    <dsp:sp modelId="{C10B73B7-716B-4A34-8E46-B57D3B110058}">
      <dsp:nvSpPr>
        <dsp:cNvPr id="0" name=""/>
        <dsp:cNvSpPr/>
      </dsp:nvSpPr>
      <dsp:spPr>
        <a:xfrm rot="2700000">
          <a:off x="926934" y="283573"/>
          <a:ext cx="744773" cy="744773"/>
        </a:xfrm>
        <a:prstGeom prst="teardrop">
          <a:avLst>
            <a:gd name="adj" fmla="val 1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6066DB-5EB6-4888-A1FE-5F848B8F4D07}">
      <dsp:nvSpPr>
        <dsp:cNvPr id="0" name=""/>
        <dsp:cNvSpPr/>
      </dsp:nvSpPr>
      <dsp:spPr>
        <a:xfrm>
          <a:off x="951865" y="308371"/>
          <a:ext cx="695307" cy="695307"/>
        </a:xfrm>
        <a:prstGeom prst="ellipse">
          <a:avLst/>
        </a:prstGeom>
        <a:solidFill>
          <a:schemeClr val="bg2">
            <a:lumMod val="2500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000" kern="1200" dirty="0"/>
        </a:p>
      </dsp:txBody>
      <dsp:txXfrm>
        <a:off x="1051364" y="407720"/>
        <a:ext cx="496705" cy="496610"/>
      </dsp:txXfrm>
    </dsp:sp>
    <dsp:sp modelId="{16D336DE-E382-4421-9E42-02D8E5188F0D}">
      <dsp:nvSpPr>
        <dsp:cNvPr id="0" name=""/>
        <dsp:cNvSpPr/>
      </dsp:nvSpPr>
      <dsp:spPr>
        <a:xfrm rot="2700000">
          <a:off x="157100" y="283573"/>
          <a:ext cx="744773" cy="744773"/>
        </a:xfrm>
        <a:prstGeom prst="teardrop">
          <a:avLst>
            <a:gd name="adj" fmla="val 1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EA97DC-FB29-4016-9580-31AEE99E6450}">
      <dsp:nvSpPr>
        <dsp:cNvPr id="0" name=""/>
        <dsp:cNvSpPr/>
      </dsp:nvSpPr>
      <dsp:spPr>
        <a:xfrm>
          <a:off x="182031" y="308371"/>
          <a:ext cx="695307" cy="695307"/>
        </a:xfrm>
        <a:prstGeom prst="ellipse">
          <a:avLst/>
        </a:prstGeom>
        <a:solidFill>
          <a:schemeClr val="bg2">
            <a:lumMod val="2500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000" kern="1200" dirty="0"/>
        </a:p>
      </dsp:txBody>
      <dsp:txXfrm>
        <a:off x="281531" y="407720"/>
        <a:ext cx="496705" cy="4966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B89CE0-6DB3-4D4B-9E5C-057884E472F7}">
      <dsp:nvSpPr>
        <dsp:cNvPr id="0" name=""/>
        <dsp:cNvSpPr/>
      </dsp:nvSpPr>
      <dsp:spPr>
        <a:xfrm>
          <a:off x="2850745" y="283868"/>
          <a:ext cx="744275" cy="7443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7A0F36-001D-4941-9D41-434CD3E38C6F}">
      <dsp:nvSpPr>
        <dsp:cNvPr id="0" name=""/>
        <dsp:cNvSpPr/>
      </dsp:nvSpPr>
      <dsp:spPr>
        <a:xfrm>
          <a:off x="2855045" y="288363"/>
          <a:ext cx="694806" cy="694684"/>
        </a:xfrm>
        <a:prstGeom prst="ellipse">
          <a:avLst/>
        </a:prstGeom>
        <a:solidFill>
          <a:schemeClr val="bg1"/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 smtClean="0"/>
        </a:p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 smtClean="0"/>
        </a:p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/>
        </a:p>
      </dsp:txBody>
      <dsp:txXfrm>
        <a:off x="2954304" y="387622"/>
        <a:ext cx="496290" cy="496165"/>
      </dsp:txXfrm>
    </dsp:sp>
    <dsp:sp modelId="{4A79E0AE-0A3B-46E7-BF86-A15714DFF9A7}">
      <dsp:nvSpPr>
        <dsp:cNvPr id="0" name=""/>
        <dsp:cNvSpPr/>
      </dsp:nvSpPr>
      <dsp:spPr>
        <a:xfrm rot="2700000">
          <a:off x="2078378" y="283816"/>
          <a:ext cx="744287" cy="744287"/>
        </a:xfrm>
        <a:prstGeom prst="teardrop">
          <a:avLst>
            <a:gd name="adj" fmla="val 1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32ED0C-DFB3-43D0-9CCC-9C6DD70FACBC}">
      <dsp:nvSpPr>
        <dsp:cNvPr id="0" name=""/>
        <dsp:cNvSpPr/>
      </dsp:nvSpPr>
      <dsp:spPr>
        <a:xfrm>
          <a:off x="2106470" y="308683"/>
          <a:ext cx="694806" cy="694684"/>
        </a:xfrm>
        <a:prstGeom prst="ellipse">
          <a:avLst/>
        </a:prstGeom>
        <a:solidFill>
          <a:schemeClr val="accent6">
            <a:lumMod val="7500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 smtClean="0"/>
        </a:p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/>
        </a:p>
      </dsp:txBody>
      <dsp:txXfrm>
        <a:off x="2205728" y="407942"/>
        <a:ext cx="496290" cy="496165"/>
      </dsp:txXfrm>
    </dsp:sp>
    <dsp:sp modelId="{C10B73B7-716B-4A34-8E46-B57D3B110058}">
      <dsp:nvSpPr>
        <dsp:cNvPr id="0" name=""/>
        <dsp:cNvSpPr/>
      </dsp:nvSpPr>
      <dsp:spPr>
        <a:xfrm rot="2700000">
          <a:off x="1312399" y="283816"/>
          <a:ext cx="744287" cy="744287"/>
        </a:xfrm>
        <a:prstGeom prst="teardrop">
          <a:avLst>
            <a:gd name="adj" fmla="val 1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6066DB-5EB6-4888-A1FE-5F848B8F4D07}">
      <dsp:nvSpPr>
        <dsp:cNvPr id="0" name=""/>
        <dsp:cNvSpPr/>
      </dsp:nvSpPr>
      <dsp:spPr>
        <a:xfrm>
          <a:off x="1337300" y="308683"/>
          <a:ext cx="694806" cy="694684"/>
        </a:xfrm>
        <a:prstGeom prst="ellipse">
          <a:avLst/>
        </a:prstGeom>
        <a:solidFill>
          <a:schemeClr val="accent6">
            <a:lumMod val="7500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" kern="1200" dirty="0" smtClean="0"/>
            <a:t>C</a:t>
          </a:r>
        </a:p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 smtClean="0"/>
        </a:p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 smtClean="0"/>
        </a:p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 smtClean="0"/>
        </a:p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 smtClean="0"/>
        </a:p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 smtClean="0"/>
        </a:p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 smtClean="0"/>
        </a:p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/>
        </a:p>
      </dsp:txBody>
      <dsp:txXfrm>
        <a:off x="1436558" y="407942"/>
        <a:ext cx="496290" cy="496165"/>
      </dsp:txXfrm>
    </dsp:sp>
    <dsp:sp modelId="{16D336DE-E382-4421-9E42-02D8E5188F0D}">
      <dsp:nvSpPr>
        <dsp:cNvPr id="0" name=""/>
        <dsp:cNvSpPr/>
      </dsp:nvSpPr>
      <dsp:spPr>
        <a:xfrm rot="2700000">
          <a:off x="543229" y="283816"/>
          <a:ext cx="744287" cy="744287"/>
        </a:xfrm>
        <a:prstGeom prst="teardrop">
          <a:avLst>
            <a:gd name="adj" fmla="val 1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EA97DC-FB29-4016-9580-31AEE99E6450}">
      <dsp:nvSpPr>
        <dsp:cNvPr id="0" name=""/>
        <dsp:cNvSpPr/>
      </dsp:nvSpPr>
      <dsp:spPr>
        <a:xfrm>
          <a:off x="568130" y="308683"/>
          <a:ext cx="694806" cy="694684"/>
        </a:xfrm>
        <a:prstGeom prst="ellipse">
          <a:avLst/>
        </a:prstGeom>
        <a:solidFill>
          <a:schemeClr val="bg1"/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/>
        </a:p>
      </dsp:txBody>
      <dsp:txXfrm>
        <a:off x="667388" y="407942"/>
        <a:ext cx="496290" cy="49616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41396C-279C-457E-95CA-143964C1EA2C}">
      <dsp:nvSpPr>
        <dsp:cNvPr id="0" name=""/>
        <dsp:cNvSpPr/>
      </dsp:nvSpPr>
      <dsp:spPr>
        <a:xfrm>
          <a:off x="3316920" y="278343"/>
          <a:ext cx="611440" cy="61132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54324D-1A00-4FEA-BF38-9E4E9993CF6C}">
      <dsp:nvSpPr>
        <dsp:cNvPr id="0" name=""/>
        <dsp:cNvSpPr/>
      </dsp:nvSpPr>
      <dsp:spPr>
        <a:xfrm>
          <a:off x="3364272" y="289789"/>
          <a:ext cx="570652" cy="570562"/>
        </a:xfrm>
        <a:prstGeom prst="ellipse">
          <a:avLst/>
        </a:prstGeom>
        <a:solidFill>
          <a:schemeClr val="bg1"/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/>
        </a:p>
      </dsp:txBody>
      <dsp:txXfrm>
        <a:off x="3445850" y="371313"/>
        <a:ext cx="407497" cy="407513"/>
      </dsp:txXfrm>
    </dsp:sp>
    <dsp:sp modelId="{D70EBF24-01B5-4466-A375-6210E0B04DEE}">
      <dsp:nvSpPr>
        <dsp:cNvPr id="0" name=""/>
        <dsp:cNvSpPr/>
      </dsp:nvSpPr>
      <dsp:spPr>
        <a:xfrm rot="2700000">
          <a:off x="2685323" y="278274"/>
          <a:ext cx="611354" cy="611354"/>
        </a:xfrm>
        <a:prstGeom prst="teardrop">
          <a:avLst>
            <a:gd name="adj" fmla="val 1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F9F1B3-C19F-4A1E-95FF-B7EE5A13C52B}">
      <dsp:nvSpPr>
        <dsp:cNvPr id="0" name=""/>
        <dsp:cNvSpPr/>
      </dsp:nvSpPr>
      <dsp:spPr>
        <a:xfrm>
          <a:off x="2705868" y="298724"/>
          <a:ext cx="570652" cy="570562"/>
        </a:xfrm>
        <a:prstGeom prst="ellipse">
          <a:avLst/>
        </a:prstGeom>
        <a:solidFill>
          <a:schemeClr val="bg1"/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/>
        </a:p>
      </dsp:txBody>
      <dsp:txXfrm>
        <a:off x="2787445" y="380248"/>
        <a:ext cx="407497" cy="407513"/>
      </dsp:txXfrm>
    </dsp:sp>
    <dsp:sp modelId="{73B89CE0-6DB3-4D4B-9E5C-057884E472F7}">
      <dsp:nvSpPr>
        <dsp:cNvPr id="0" name=""/>
        <dsp:cNvSpPr/>
      </dsp:nvSpPr>
      <dsp:spPr>
        <a:xfrm rot="2700000">
          <a:off x="2053682" y="278274"/>
          <a:ext cx="611354" cy="611354"/>
        </a:xfrm>
        <a:prstGeom prst="teardrop">
          <a:avLst>
            <a:gd name="adj" fmla="val 1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7A0F36-001D-4941-9D41-434CD3E38C6F}">
      <dsp:nvSpPr>
        <dsp:cNvPr id="0" name=""/>
        <dsp:cNvSpPr/>
      </dsp:nvSpPr>
      <dsp:spPr>
        <a:xfrm>
          <a:off x="2074228" y="298724"/>
          <a:ext cx="570652" cy="570562"/>
        </a:xfrm>
        <a:prstGeom prst="ellipse">
          <a:avLst/>
        </a:prstGeom>
        <a:solidFill>
          <a:schemeClr val="bg1"/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/>
        </a:p>
      </dsp:txBody>
      <dsp:txXfrm>
        <a:off x="2155805" y="380248"/>
        <a:ext cx="407497" cy="407513"/>
      </dsp:txXfrm>
    </dsp:sp>
    <dsp:sp modelId="{4A79E0AE-0A3B-46E7-BF86-A15714DFF9A7}">
      <dsp:nvSpPr>
        <dsp:cNvPr id="0" name=""/>
        <dsp:cNvSpPr/>
      </dsp:nvSpPr>
      <dsp:spPr>
        <a:xfrm rot="2700000">
          <a:off x="1415063" y="273242"/>
          <a:ext cx="611354" cy="611354"/>
        </a:xfrm>
        <a:prstGeom prst="teardrop">
          <a:avLst>
            <a:gd name="adj" fmla="val 1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32ED0C-DFB3-43D0-9CCC-9C6DD70FACBC}">
      <dsp:nvSpPr>
        <dsp:cNvPr id="0" name=""/>
        <dsp:cNvSpPr/>
      </dsp:nvSpPr>
      <dsp:spPr>
        <a:xfrm>
          <a:off x="1442587" y="298724"/>
          <a:ext cx="570652" cy="570562"/>
        </a:xfrm>
        <a:prstGeom prst="ellipse">
          <a:avLst/>
        </a:prstGeom>
        <a:solidFill>
          <a:schemeClr val="bg1"/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 smtClean="0"/>
        </a:p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 smtClean="0"/>
        </a:p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 smtClean="0"/>
        </a:p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 smtClean="0"/>
        </a:p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 smtClean="0"/>
        </a:p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 smtClean="0"/>
        </a:p>
      </dsp:txBody>
      <dsp:txXfrm>
        <a:off x="1523776" y="380248"/>
        <a:ext cx="407497" cy="407513"/>
      </dsp:txXfrm>
    </dsp:sp>
    <dsp:sp modelId="{C10B73B7-716B-4A34-8E46-B57D3B110058}">
      <dsp:nvSpPr>
        <dsp:cNvPr id="0" name=""/>
        <dsp:cNvSpPr/>
      </dsp:nvSpPr>
      <dsp:spPr>
        <a:xfrm rot="2700000">
          <a:off x="790401" y="278274"/>
          <a:ext cx="611354" cy="611354"/>
        </a:xfrm>
        <a:prstGeom prst="teardrop">
          <a:avLst>
            <a:gd name="adj" fmla="val 1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6066DB-5EB6-4888-A1FE-5F848B8F4D07}">
      <dsp:nvSpPr>
        <dsp:cNvPr id="0" name=""/>
        <dsp:cNvSpPr/>
      </dsp:nvSpPr>
      <dsp:spPr>
        <a:xfrm>
          <a:off x="810946" y="298724"/>
          <a:ext cx="570652" cy="570562"/>
        </a:xfrm>
        <a:prstGeom prst="ellipse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 smtClean="0"/>
        </a:p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 smtClean="0"/>
        </a:p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 smtClean="0"/>
        </a:p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 smtClean="0"/>
        </a:p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 smtClean="0"/>
        </a:p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 smtClean="0"/>
        </a:p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/>
        </a:p>
      </dsp:txBody>
      <dsp:txXfrm>
        <a:off x="892135" y="380248"/>
        <a:ext cx="407497" cy="407513"/>
      </dsp:txXfrm>
    </dsp:sp>
    <dsp:sp modelId="{16D336DE-E382-4421-9E42-02D8E5188F0D}">
      <dsp:nvSpPr>
        <dsp:cNvPr id="0" name=""/>
        <dsp:cNvSpPr/>
      </dsp:nvSpPr>
      <dsp:spPr>
        <a:xfrm rot="2700000">
          <a:off x="158760" y="278274"/>
          <a:ext cx="611354" cy="611354"/>
        </a:xfrm>
        <a:prstGeom prst="teardrop">
          <a:avLst>
            <a:gd name="adj" fmla="val 1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EA97DC-FB29-4016-9580-31AEE99E6450}">
      <dsp:nvSpPr>
        <dsp:cNvPr id="0" name=""/>
        <dsp:cNvSpPr/>
      </dsp:nvSpPr>
      <dsp:spPr>
        <a:xfrm>
          <a:off x="178917" y="298724"/>
          <a:ext cx="570652" cy="570562"/>
        </a:xfrm>
        <a:prstGeom prst="ellipse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" kern="1200" dirty="0" smtClean="0"/>
            <a:t>0</a:t>
          </a:r>
        </a:p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 smtClean="0"/>
        </a:p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 smtClean="0"/>
        </a:p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 smtClean="0"/>
        </a:p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 smtClean="0"/>
        </a:p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 smtClean="0"/>
        </a:p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 smtClean="0"/>
        </a:p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/>
        </a:p>
      </dsp:txBody>
      <dsp:txXfrm>
        <a:off x="260494" y="380248"/>
        <a:ext cx="407497" cy="40751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41396C-279C-457E-95CA-143964C1EA2C}">
      <dsp:nvSpPr>
        <dsp:cNvPr id="0" name=""/>
        <dsp:cNvSpPr/>
      </dsp:nvSpPr>
      <dsp:spPr>
        <a:xfrm>
          <a:off x="3420713" y="391751"/>
          <a:ext cx="528671" cy="52850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54324D-1A00-4FEA-BF38-9E4E9993CF6C}">
      <dsp:nvSpPr>
        <dsp:cNvPr id="0" name=""/>
        <dsp:cNvSpPr/>
      </dsp:nvSpPr>
      <dsp:spPr>
        <a:xfrm>
          <a:off x="3461802" y="401647"/>
          <a:ext cx="493139" cy="493268"/>
        </a:xfrm>
        <a:prstGeom prst="ellipse">
          <a:avLst/>
        </a:prstGeom>
        <a:solidFill>
          <a:schemeClr val="bg1"/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 dirty="0"/>
        </a:p>
      </dsp:txBody>
      <dsp:txXfrm>
        <a:off x="3532083" y="472127"/>
        <a:ext cx="352187" cy="352308"/>
      </dsp:txXfrm>
    </dsp:sp>
    <dsp:sp modelId="{7F98328B-6A04-47C5-B91B-F18F8F4AC1AB}">
      <dsp:nvSpPr>
        <dsp:cNvPr id="0" name=""/>
        <dsp:cNvSpPr/>
      </dsp:nvSpPr>
      <dsp:spPr>
        <a:xfrm rot="2700000">
          <a:off x="2874735" y="391692"/>
          <a:ext cx="528535" cy="528535"/>
        </a:xfrm>
        <a:prstGeom prst="teardrop">
          <a:avLst>
            <a:gd name="adj" fmla="val 1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859830-4928-48AD-940B-2C225F1FBB2E}">
      <dsp:nvSpPr>
        <dsp:cNvPr id="0" name=""/>
        <dsp:cNvSpPr/>
      </dsp:nvSpPr>
      <dsp:spPr>
        <a:xfrm>
          <a:off x="2892432" y="409371"/>
          <a:ext cx="493139" cy="493268"/>
        </a:xfrm>
        <a:prstGeom prst="ellipse">
          <a:avLst/>
        </a:prstGeom>
        <a:solidFill>
          <a:schemeClr val="tx2">
            <a:lumMod val="50000"/>
            <a:alpha val="9000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 dirty="0"/>
        </a:p>
      </dsp:txBody>
      <dsp:txXfrm>
        <a:off x="2962713" y="479852"/>
        <a:ext cx="352187" cy="352308"/>
      </dsp:txXfrm>
    </dsp:sp>
    <dsp:sp modelId="{D70EBF24-01B5-4466-A375-6210E0B04DEE}">
      <dsp:nvSpPr>
        <dsp:cNvPr id="0" name=""/>
        <dsp:cNvSpPr/>
      </dsp:nvSpPr>
      <dsp:spPr>
        <a:xfrm rot="2700000">
          <a:off x="2328884" y="391692"/>
          <a:ext cx="528535" cy="528535"/>
        </a:xfrm>
        <a:prstGeom prst="teardrop">
          <a:avLst>
            <a:gd name="adj" fmla="val 1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F9F1B3-C19F-4A1E-95FF-B7EE5A13C52B}">
      <dsp:nvSpPr>
        <dsp:cNvPr id="0" name=""/>
        <dsp:cNvSpPr/>
      </dsp:nvSpPr>
      <dsp:spPr>
        <a:xfrm>
          <a:off x="2346191" y="409371"/>
          <a:ext cx="493139" cy="493268"/>
        </a:xfrm>
        <a:prstGeom prst="ellipse">
          <a:avLst/>
        </a:prstGeom>
        <a:solidFill>
          <a:schemeClr val="bg1"/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 dirty="0"/>
        </a:p>
      </dsp:txBody>
      <dsp:txXfrm>
        <a:off x="2416863" y="479852"/>
        <a:ext cx="352187" cy="352308"/>
      </dsp:txXfrm>
    </dsp:sp>
    <dsp:sp modelId="{73B89CE0-6DB3-4D4B-9E5C-057884E472F7}">
      <dsp:nvSpPr>
        <dsp:cNvPr id="0" name=""/>
        <dsp:cNvSpPr/>
      </dsp:nvSpPr>
      <dsp:spPr>
        <a:xfrm rot="2700000">
          <a:off x="1782642" y="391692"/>
          <a:ext cx="528535" cy="528535"/>
        </a:xfrm>
        <a:prstGeom prst="teardrop">
          <a:avLst>
            <a:gd name="adj" fmla="val 1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7A0F36-001D-4941-9D41-434CD3E38C6F}">
      <dsp:nvSpPr>
        <dsp:cNvPr id="0" name=""/>
        <dsp:cNvSpPr/>
      </dsp:nvSpPr>
      <dsp:spPr>
        <a:xfrm>
          <a:off x="1800340" y="409371"/>
          <a:ext cx="493139" cy="493268"/>
        </a:xfrm>
        <a:prstGeom prst="ellipse">
          <a:avLst/>
        </a:prstGeom>
        <a:solidFill>
          <a:schemeClr val="bg1"/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 dirty="0"/>
        </a:p>
      </dsp:txBody>
      <dsp:txXfrm>
        <a:off x="1870621" y="479852"/>
        <a:ext cx="352187" cy="352308"/>
      </dsp:txXfrm>
    </dsp:sp>
    <dsp:sp modelId="{4A79E0AE-0A3B-46E7-BF86-A15714DFF9A7}">
      <dsp:nvSpPr>
        <dsp:cNvPr id="0" name=""/>
        <dsp:cNvSpPr/>
      </dsp:nvSpPr>
      <dsp:spPr>
        <a:xfrm rot="2700000">
          <a:off x="1236401" y="391692"/>
          <a:ext cx="528535" cy="528535"/>
        </a:xfrm>
        <a:prstGeom prst="teardrop">
          <a:avLst>
            <a:gd name="adj" fmla="val 1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32ED0C-DFB3-43D0-9CCC-9C6DD70FACBC}">
      <dsp:nvSpPr>
        <dsp:cNvPr id="0" name=""/>
        <dsp:cNvSpPr/>
      </dsp:nvSpPr>
      <dsp:spPr>
        <a:xfrm>
          <a:off x="1254099" y="409371"/>
          <a:ext cx="493139" cy="493268"/>
        </a:xfrm>
        <a:prstGeom prst="ellipse">
          <a:avLst/>
        </a:prstGeom>
        <a:solidFill>
          <a:schemeClr val="tx2">
            <a:lumMod val="5000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 dirty="0"/>
        </a:p>
      </dsp:txBody>
      <dsp:txXfrm>
        <a:off x="1324380" y="479852"/>
        <a:ext cx="352187" cy="352308"/>
      </dsp:txXfrm>
    </dsp:sp>
    <dsp:sp modelId="{C10B73B7-716B-4A34-8E46-B57D3B110058}">
      <dsp:nvSpPr>
        <dsp:cNvPr id="0" name=""/>
        <dsp:cNvSpPr/>
      </dsp:nvSpPr>
      <dsp:spPr>
        <a:xfrm rot="2700000">
          <a:off x="690550" y="391692"/>
          <a:ext cx="528535" cy="528535"/>
        </a:xfrm>
        <a:prstGeom prst="teardrop">
          <a:avLst>
            <a:gd name="adj" fmla="val 1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6066DB-5EB6-4888-A1FE-5F848B8F4D07}">
      <dsp:nvSpPr>
        <dsp:cNvPr id="0" name=""/>
        <dsp:cNvSpPr/>
      </dsp:nvSpPr>
      <dsp:spPr>
        <a:xfrm>
          <a:off x="707857" y="409371"/>
          <a:ext cx="493139" cy="493268"/>
        </a:xfrm>
        <a:prstGeom prst="ellipse">
          <a:avLst/>
        </a:prstGeom>
        <a:solidFill>
          <a:schemeClr val="tx2">
            <a:lumMod val="5000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 dirty="0"/>
        </a:p>
      </dsp:txBody>
      <dsp:txXfrm>
        <a:off x="778529" y="479852"/>
        <a:ext cx="352187" cy="352308"/>
      </dsp:txXfrm>
    </dsp:sp>
    <dsp:sp modelId="{16D336DE-E382-4421-9E42-02D8E5188F0D}">
      <dsp:nvSpPr>
        <dsp:cNvPr id="0" name=""/>
        <dsp:cNvSpPr/>
      </dsp:nvSpPr>
      <dsp:spPr>
        <a:xfrm rot="2700000">
          <a:off x="144309" y="391692"/>
          <a:ext cx="528535" cy="528535"/>
        </a:xfrm>
        <a:prstGeom prst="teardrop">
          <a:avLst>
            <a:gd name="adj" fmla="val 1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EA97DC-FB29-4016-9580-31AEE99E6450}">
      <dsp:nvSpPr>
        <dsp:cNvPr id="0" name=""/>
        <dsp:cNvSpPr/>
      </dsp:nvSpPr>
      <dsp:spPr>
        <a:xfrm>
          <a:off x="162006" y="409371"/>
          <a:ext cx="493139" cy="493268"/>
        </a:xfrm>
        <a:prstGeom prst="ellipse">
          <a:avLst/>
        </a:prstGeom>
        <a:solidFill>
          <a:schemeClr val="tx2">
            <a:lumMod val="5000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 dirty="0"/>
        </a:p>
      </dsp:txBody>
      <dsp:txXfrm>
        <a:off x="232288" y="479852"/>
        <a:ext cx="352187" cy="3523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1/layout/CircleProcess">
  <dgm:title val="Kruh – proces"/>
  <dgm:desc val="Umožňuje znázornit postupné kroky v procesu. Omezeno na jedenáct tvarů úrovně 1 s neomezeným počtem tvarů úrovně 2. Nejlepších výsledků dosáhnete s malým množstvím textu. Nepoužitý text se nezobrazuje, zůstává však k dispozici, pokud přepnete rozložení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fgAcc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1/layout/CircleProcess">
  <dgm:title val="Kruh – proces"/>
  <dgm:desc val="Umožňuje znázornit postupné kroky v procesu. Omezeno na jedenáct tvarů úrovně 1 s neomezeným počtem tvarů úrovně 2. Nejlepších výsledků dosáhnete s malým množstvím textu. Nepoužitý text se nezobrazuje, zůstává však k dispozici, pokud přepnete rozložení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fgAcc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1/layout/CircleProcess">
  <dgm:title val="Kruh – proces"/>
  <dgm:desc val="Umožňuje znázornit postupné kroky v procesu. Omezeno na jedenáct tvarů úrovně 1 s neomezeným počtem tvarů úrovně 2. Nejlepších výsledků dosáhnete s malým množstvím textu. Nepoužitý text se nezobrazuje, zůstává však k dispozici, pokud přepnete rozložení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fgAcc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1/layout/CircleProcess">
  <dgm:title val="Kruh – proces"/>
  <dgm:desc val="Umožňuje znázornit postupné kroky v procesu. Omezeno na jedenáct tvarů úrovně 1 s neomezeným počtem tvarů úrovně 2. Nejlepších výsledků dosáhnete s malým množstvím textu. Nepoužitý text se nezobrazuje, zůstává však k dispozici, pokud přepnete rozložení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fgAcc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54FC76-EED1-474D-98E2-B29AA730937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890981-24C9-4A65-A12B-7159741FCF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9777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zapíší zlomky.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890981-24C9-4A65-A12B-7159741FCF9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66596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zapisují zlomky.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890981-24C9-4A65-A12B-7159741FCF91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70116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3.xml"/><Relationship Id="rId13" Type="http://schemas.openxmlformats.org/officeDocument/2006/relationships/diagramData" Target="../diagrams/data4.xml"/><Relationship Id="rId18" Type="http://schemas.openxmlformats.org/officeDocument/2006/relationships/diagramData" Target="../diagrams/data5.xml"/><Relationship Id="rId3" Type="http://schemas.openxmlformats.org/officeDocument/2006/relationships/diagramData" Target="../diagrams/data2.xml"/><Relationship Id="rId21" Type="http://schemas.openxmlformats.org/officeDocument/2006/relationships/diagramColors" Target="../diagrams/colors5.xml"/><Relationship Id="rId7" Type="http://schemas.microsoft.com/office/2007/relationships/diagramDrawing" Target="../diagrams/drawing2.xml"/><Relationship Id="rId12" Type="http://schemas.microsoft.com/office/2007/relationships/diagramDrawing" Target="../diagrams/drawing3.xml"/><Relationship Id="rId17" Type="http://schemas.microsoft.com/office/2007/relationships/diagramDrawing" Target="../diagrams/drawing4.xml"/><Relationship Id="rId2" Type="http://schemas.openxmlformats.org/officeDocument/2006/relationships/notesSlide" Target="../notesSlides/notesSlide1.xml"/><Relationship Id="rId16" Type="http://schemas.openxmlformats.org/officeDocument/2006/relationships/diagramColors" Target="../diagrams/colors4.xml"/><Relationship Id="rId20" Type="http://schemas.openxmlformats.org/officeDocument/2006/relationships/diagramQuickStyle" Target="../diagrams/quickStyle5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.xml"/><Relationship Id="rId11" Type="http://schemas.openxmlformats.org/officeDocument/2006/relationships/diagramColors" Target="../diagrams/colors3.xml"/><Relationship Id="rId5" Type="http://schemas.openxmlformats.org/officeDocument/2006/relationships/diagramQuickStyle" Target="../diagrams/quickStyle2.xml"/><Relationship Id="rId15" Type="http://schemas.openxmlformats.org/officeDocument/2006/relationships/diagramQuickStyle" Target="../diagrams/quickStyle4.xml"/><Relationship Id="rId10" Type="http://schemas.openxmlformats.org/officeDocument/2006/relationships/diagramQuickStyle" Target="../diagrams/quickStyle3.xml"/><Relationship Id="rId19" Type="http://schemas.openxmlformats.org/officeDocument/2006/relationships/diagramLayout" Target="../diagrams/layout5.xml"/><Relationship Id="rId4" Type="http://schemas.openxmlformats.org/officeDocument/2006/relationships/diagramLayout" Target="../diagrams/layout2.xml"/><Relationship Id="rId9" Type="http://schemas.openxmlformats.org/officeDocument/2006/relationships/diagramLayout" Target="../diagrams/layout3.xml"/><Relationship Id="rId14" Type="http://schemas.openxmlformats.org/officeDocument/2006/relationships/diagramLayout" Target="../diagrams/layout4.xml"/><Relationship Id="rId22" Type="http://schemas.microsoft.com/office/2007/relationships/diagramDrawing" Target="../diagrams/drawing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6651932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Materiál je pro žáky 5.ročníku, pro výuku </a:t>
            </a:r>
            <a:r>
              <a:rPr lang="cs-CZ" sz="2400" dirty="0" smtClean="0"/>
              <a:t>matematiky.</a:t>
            </a:r>
            <a:endParaRPr lang="cs-CZ" sz="2400" dirty="0"/>
          </a:p>
          <a:p>
            <a:r>
              <a:rPr lang="cs-CZ" sz="2400" dirty="0"/>
              <a:t>Prezentace na interaktivní </a:t>
            </a:r>
            <a:r>
              <a:rPr lang="cs-CZ" sz="2400" dirty="0" smtClean="0"/>
              <a:t>tabuli.</a:t>
            </a:r>
            <a:endParaRPr lang="cs-CZ" sz="2400" dirty="0"/>
          </a:p>
          <a:p>
            <a:r>
              <a:rPr lang="cs-CZ" sz="2400" dirty="0"/>
              <a:t>Je vhodný </a:t>
            </a:r>
            <a:r>
              <a:rPr lang="cs-CZ" sz="2400" dirty="0" smtClean="0"/>
              <a:t> </a:t>
            </a:r>
            <a:r>
              <a:rPr lang="cs-CZ" sz="2400" dirty="0"/>
              <a:t>pro společnou práci s učitelem  u </a:t>
            </a:r>
            <a:r>
              <a:rPr lang="cs-CZ" sz="2400" dirty="0" smtClean="0"/>
              <a:t>tabule.</a:t>
            </a:r>
            <a:endParaRPr lang="cs-CZ" sz="2400" dirty="0" smtClean="0"/>
          </a:p>
          <a:p>
            <a:r>
              <a:rPr lang="cs-CZ" sz="2400" dirty="0" smtClean="0"/>
              <a:t>Materiál je vhodný pro opakování učiva o </a:t>
            </a:r>
            <a:r>
              <a:rPr lang="cs-CZ" sz="2400" dirty="0" smtClean="0"/>
              <a:t>zlomcích.</a:t>
            </a:r>
            <a:endParaRPr lang="cs-CZ" sz="2400" dirty="0"/>
          </a:p>
          <a:p>
            <a:r>
              <a:rPr lang="cs-CZ" sz="2400" dirty="0"/>
              <a:t>Pomůcky: interaktivní pero, fixy, </a:t>
            </a:r>
          </a:p>
          <a:p>
            <a:r>
              <a:rPr lang="cs-CZ" sz="2400" dirty="0"/>
              <a:t>Inovace: </a:t>
            </a:r>
            <a:r>
              <a:rPr lang="cs-CZ" sz="2400" dirty="0" smtClean="0"/>
              <a:t>Interaktivní </a:t>
            </a:r>
            <a:r>
              <a:rPr lang="cs-CZ" sz="2400" dirty="0"/>
              <a:t>způsob </a:t>
            </a:r>
            <a:r>
              <a:rPr lang="cs-CZ" sz="2400" dirty="0" smtClean="0"/>
              <a:t>učení.</a:t>
            </a:r>
            <a:endParaRPr lang="cs-CZ" sz="2400" dirty="0"/>
          </a:p>
          <a:p>
            <a:r>
              <a:rPr lang="cs-CZ" sz="2400" dirty="0"/>
              <a:t>Metodické pokyny</a:t>
            </a:r>
            <a:r>
              <a:rPr lang="cs-CZ" sz="2400" dirty="0" smtClean="0"/>
              <a:t>: </a:t>
            </a:r>
            <a:r>
              <a:rPr lang="cs-CZ" sz="2400" dirty="0" smtClean="0"/>
              <a:t>Urči </a:t>
            </a:r>
            <a:r>
              <a:rPr lang="cs-CZ" sz="2400" dirty="0" smtClean="0"/>
              <a:t>celek, urči část celku, porovnej, vybarvi , </a:t>
            </a:r>
            <a:r>
              <a:rPr lang="cs-CZ" sz="2400" dirty="0" smtClean="0"/>
              <a:t>doplň.</a:t>
            </a: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DykovaA\AppData\Local\Microsoft\Windows\Temporary Internet Files\Content.IE5\S7687CZ2\MP9004254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348880"/>
            <a:ext cx="2448272" cy="278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ZLOMEK</a:t>
            </a:r>
            <a:endParaRPr lang="cs-CZ" sz="32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cs-CZ" dirty="0" smtClean="0"/>
                  <a:t>Dělení celku na stejné </a:t>
                </a:r>
                <a:r>
                  <a:rPr lang="cs-CZ" dirty="0" smtClean="0"/>
                  <a:t>části.</a:t>
                </a:r>
                <a:endParaRPr lang="cs-CZ" dirty="0" smtClean="0"/>
              </a:p>
              <a:p>
                <a:r>
                  <a:rPr lang="cs-CZ" dirty="0" smtClean="0"/>
                  <a:t>Zlomek nám udává na kolik stejných částí je celek rozdělen a kolik jich </a:t>
                </a:r>
                <a:r>
                  <a:rPr lang="cs-CZ" dirty="0" smtClean="0"/>
                  <a:t>je.</a:t>
                </a:r>
                <a:endParaRPr lang="cs-CZ" dirty="0"/>
              </a:p>
              <a:p>
                <a:r>
                  <a:rPr lang="cs-CZ" sz="4400" dirty="0" smtClean="0"/>
                  <a:t>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4400" b="0" i="1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sz="4400" dirty="0" smtClean="0"/>
                  <a:t> </a:t>
                </a:r>
                <a:r>
                  <a:rPr lang="cs-CZ" sz="2800" dirty="0" smtClean="0"/>
                  <a:t> </a:t>
                </a:r>
                <a:r>
                  <a:rPr lang="cs-CZ" sz="4400" dirty="0" smtClean="0"/>
                  <a:t>  </a:t>
                </a:r>
              </a:p>
              <a:p>
                <a:r>
                  <a:rPr lang="cs-CZ" sz="4400" dirty="0"/>
                  <a:t> </a:t>
                </a:r>
                <a:r>
                  <a:rPr lang="cs-CZ" sz="2800" dirty="0" smtClean="0"/>
                  <a:t>10 =</a:t>
                </a:r>
                <a:r>
                  <a:rPr lang="cs-CZ" sz="2400" dirty="0" smtClean="0"/>
                  <a:t>  </a:t>
                </a:r>
                <a:r>
                  <a:rPr lang="cs-CZ" sz="2800" dirty="0" smtClean="0"/>
                  <a:t>celek je rozdělen na 10 stejných částí</a:t>
                </a:r>
              </a:p>
              <a:p>
                <a:r>
                  <a:rPr lang="cs-CZ" sz="4400" dirty="0"/>
                  <a:t> </a:t>
                </a:r>
                <a:r>
                  <a:rPr lang="cs-CZ" sz="4400" dirty="0" smtClean="0"/>
                  <a:t> </a:t>
                </a:r>
                <a:r>
                  <a:rPr lang="cs-CZ" sz="2800" dirty="0" smtClean="0"/>
                  <a:t>4 = máme 4 tyto části</a:t>
                </a:r>
                <a:endParaRPr lang="cs-CZ" sz="2800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3"/>
                <a:stretch>
                  <a:fillRect l="-2667" t="-1752" b="-24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8" name="Picture 4" descr="C:\Users\DykovaA\AppData\Local\Microsoft\Windows\Temporary Internet Files\Content.IE5\K0O7W0UI\MC90022890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9852" y="1052736"/>
            <a:ext cx="1838858" cy="1026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7181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Vyjádři zlomkem vybarvenou a nevybarvenou část.</a:t>
            </a:r>
            <a:endParaRPr lang="cs-CZ" sz="3200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9618474"/>
              </p:ext>
            </p:extLst>
          </p:nvPr>
        </p:nvGraphicFramePr>
        <p:xfrm>
          <a:off x="9809" y="1556792"/>
          <a:ext cx="3984104" cy="1311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120273573"/>
              </p:ext>
            </p:extLst>
          </p:nvPr>
        </p:nvGraphicFramePr>
        <p:xfrm>
          <a:off x="107504" y="2852936"/>
          <a:ext cx="3984104" cy="1311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074748961"/>
              </p:ext>
            </p:extLst>
          </p:nvPr>
        </p:nvGraphicFramePr>
        <p:xfrm>
          <a:off x="251520" y="4149080"/>
          <a:ext cx="3960440" cy="11679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282625837"/>
              </p:ext>
            </p:extLst>
          </p:nvPr>
        </p:nvGraphicFramePr>
        <p:xfrm>
          <a:off x="323528" y="5301208"/>
          <a:ext cx="3984104" cy="1311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8" r:lo="rId19" r:qs="rId20" r:cs="rId21"/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4788023" y="1992480"/>
            <a:ext cx="37625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_______________________________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88022" y="3275692"/>
            <a:ext cx="38779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_______________________________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88023" y="4499828"/>
            <a:ext cx="36471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______________________________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88023" y="5761910"/>
            <a:ext cx="37625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7190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Graphic spid="4" grpId="0">
        <p:bldAsOne/>
      </p:bldGraphic>
      <p:bldGraphic spid="5" grpId="0">
        <p:bldAsOne/>
      </p:bldGraphic>
      <p:bldGraphic spid="6" grpId="0">
        <p:bldAsOne/>
      </p:bldGraphic>
      <p:bldGraphic spid="7" grpId="0">
        <p:bldAsOne/>
      </p:bldGraphic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Napiš zlomkem(vždy jiným) jaká část je vybarvena.</a:t>
            </a:r>
            <a:endParaRPr lang="cs-CZ" sz="28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43521730"/>
              </p:ext>
            </p:extLst>
          </p:nvPr>
        </p:nvGraphicFramePr>
        <p:xfrm>
          <a:off x="179512" y="1628800"/>
          <a:ext cx="4320480" cy="1097280"/>
        </p:xfrm>
        <a:graphic>
          <a:graphicData uri="http://schemas.openxmlformats.org/drawingml/2006/table">
            <a:tbl>
              <a:tblPr>
                <a:tableStyleId>{D7AC3CCA-C797-4891-BE02-D94E43425B78}</a:tableStyleId>
              </a:tblPr>
              <a:tblGrid>
                <a:gridCol w="540060"/>
                <a:gridCol w="540060"/>
                <a:gridCol w="540060"/>
                <a:gridCol w="540060"/>
                <a:gridCol w="540060"/>
                <a:gridCol w="540060"/>
                <a:gridCol w="540060"/>
                <a:gridCol w="540060"/>
              </a:tblGrid>
              <a:tr h="36576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6502543"/>
              </p:ext>
            </p:extLst>
          </p:nvPr>
        </p:nvGraphicFramePr>
        <p:xfrm>
          <a:off x="4792897" y="1628800"/>
          <a:ext cx="4320480" cy="10972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40060"/>
                <a:gridCol w="540060"/>
                <a:gridCol w="540060"/>
                <a:gridCol w="540060"/>
                <a:gridCol w="540060"/>
                <a:gridCol w="540060"/>
                <a:gridCol w="540060"/>
                <a:gridCol w="540060"/>
              </a:tblGrid>
              <a:tr h="36576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7053258"/>
              </p:ext>
            </p:extLst>
          </p:nvPr>
        </p:nvGraphicFramePr>
        <p:xfrm>
          <a:off x="179512" y="2924944"/>
          <a:ext cx="4320480" cy="10972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40060"/>
                <a:gridCol w="540060"/>
                <a:gridCol w="540060"/>
                <a:gridCol w="540060"/>
                <a:gridCol w="540060"/>
                <a:gridCol w="540060"/>
                <a:gridCol w="540060"/>
                <a:gridCol w="540060"/>
              </a:tblGrid>
              <a:tr h="36576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0008164"/>
              </p:ext>
            </p:extLst>
          </p:nvPr>
        </p:nvGraphicFramePr>
        <p:xfrm>
          <a:off x="179512" y="4149080"/>
          <a:ext cx="4320480" cy="10972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40060"/>
                <a:gridCol w="540060"/>
                <a:gridCol w="540060"/>
                <a:gridCol w="540060"/>
                <a:gridCol w="540060"/>
                <a:gridCol w="540060"/>
                <a:gridCol w="540060"/>
                <a:gridCol w="540060"/>
              </a:tblGrid>
              <a:tr h="36576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83253065"/>
              </p:ext>
            </p:extLst>
          </p:nvPr>
        </p:nvGraphicFramePr>
        <p:xfrm>
          <a:off x="179512" y="5517232"/>
          <a:ext cx="4320480" cy="10972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40060"/>
                <a:gridCol w="540060"/>
                <a:gridCol w="540060"/>
                <a:gridCol w="540060"/>
                <a:gridCol w="540060"/>
                <a:gridCol w="540060"/>
                <a:gridCol w="540060"/>
                <a:gridCol w="540060"/>
              </a:tblGrid>
              <a:tr h="36576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2385240"/>
              </p:ext>
            </p:extLst>
          </p:nvPr>
        </p:nvGraphicFramePr>
        <p:xfrm>
          <a:off x="4790162" y="2924944"/>
          <a:ext cx="4320480" cy="10972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40060"/>
                <a:gridCol w="540060"/>
                <a:gridCol w="540060"/>
                <a:gridCol w="540060"/>
                <a:gridCol w="540060"/>
                <a:gridCol w="540060"/>
                <a:gridCol w="540060"/>
                <a:gridCol w="540060"/>
              </a:tblGrid>
              <a:tr h="36576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5580112" y="4371496"/>
            <a:ext cx="2109873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Tabulka číslo:</a:t>
            </a:r>
          </a:p>
          <a:p>
            <a:r>
              <a:rPr lang="cs-CZ" sz="2000" b="1" dirty="0" smtClean="0"/>
              <a:t>1______________</a:t>
            </a:r>
            <a:br>
              <a:rPr lang="cs-CZ" sz="2000" b="1" dirty="0" smtClean="0"/>
            </a:br>
            <a:r>
              <a:rPr lang="cs-CZ" sz="2000" b="1" dirty="0" smtClean="0"/>
              <a:t>2______________</a:t>
            </a:r>
            <a:br>
              <a:rPr lang="cs-CZ" sz="2000" b="1" dirty="0" smtClean="0"/>
            </a:br>
            <a:r>
              <a:rPr lang="cs-CZ" sz="2000" b="1" dirty="0" smtClean="0"/>
              <a:t>3______________</a:t>
            </a:r>
            <a:br>
              <a:rPr lang="cs-CZ" sz="2000" b="1" dirty="0" smtClean="0"/>
            </a:br>
            <a:r>
              <a:rPr lang="cs-CZ" sz="2000" b="1" dirty="0" smtClean="0"/>
              <a:t>4______________</a:t>
            </a:r>
            <a:br>
              <a:rPr lang="cs-CZ" sz="2000" b="1" dirty="0" smtClean="0"/>
            </a:br>
            <a:r>
              <a:rPr lang="cs-CZ" sz="2000" b="1" dirty="0" smtClean="0"/>
              <a:t>5______________</a:t>
            </a:r>
            <a:br>
              <a:rPr lang="cs-CZ" sz="2000" b="1" dirty="0" smtClean="0"/>
            </a:br>
            <a:r>
              <a:rPr lang="cs-CZ" sz="2000" b="1" dirty="0" smtClean="0"/>
              <a:t>6______________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012590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Zapisuj zlomkem vybarvenou a nevybarvenou část.</a:t>
            </a:r>
            <a:endParaRPr lang="cs-CZ" sz="28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3470742"/>
              </p:ext>
            </p:extLst>
          </p:nvPr>
        </p:nvGraphicFramePr>
        <p:xfrm>
          <a:off x="395536" y="2780928"/>
          <a:ext cx="6096000" cy="37084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5541636"/>
              </p:ext>
            </p:extLst>
          </p:nvPr>
        </p:nvGraphicFramePr>
        <p:xfrm>
          <a:off x="395536" y="1988840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5610929"/>
              </p:ext>
            </p:extLst>
          </p:nvPr>
        </p:nvGraphicFramePr>
        <p:xfrm>
          <a:off x="395536" y="3645024"/>
          <a:ext cx="6096000" cy="37084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2003944"/>
              </p:ext>
            </p:extLst>
          </p:nvPr>
        </p:nvGraphicFramePr>
        <p:xfrm>
          <a:off x="395536" y="4509120"/>
          <a:ext cx="6096000" cy="37084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5664252"/>
              </p:ext>
            </p:extLst>
          </p:nvPr>
        </p:nvGraphicFramePr>
        <p:xfrm>
          <a:off x="395536" y="5373216"/>
          <a:ext cx="6264696" cy="365760"/>
        </p:xfrm>
        <a:graphic>
          <a:graphicData uri="http://schemas.openxmlformats.org/drawingml/2006/table">
            <a:tbl>
              <a:tblPr/>
              <a:tblGrid>
                <a:gridCol w="417646"/>
                <a:gridCol w="417647"/>
                <a:gridCol w="417646"/>
                <a:gridCol w="417647"/>
                <a:gridCol w="417646"/>
                <a:gridCol w="417646"/>
                <a:gridCol w="417647"/>
                <a:gridCol w="417646"/>
                <a:gridCol w="417647"/>
                <a:gridCol w="417646"/>
                <a:gridCol w="417646"/>
                <a:gridCol w="417647"/>
                <a:gridCol w="417646"/>
                <a:gridCol w="417647"/>
                <a:gridCol w="417646"/>
              </a:tblGrid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7020272" y="1952917"/>
            <a:ext cx="1800493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______________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______________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______________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5023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VYBARVI A POROVNEJ</a:t>
            </a:r>
            <a:endParaRPr lang="cs-CZ" sz="32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9572637"/>
              </p:ext>
            </p:extLst>
          </p:nvPr>
        </p:nvGraphicFramePr>
        <p:xfrm>
          <a:off x="467544" y="1556792"/>
          <a:ext cx="6096000" cy="37084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2595785"/>
              </p:ext>
            </p:extLst>
          </p:nvPr>
        </p:nvGraphicFramePr>
        <p:xfrm>
          <a:off x="467544" y="1988840"/>
          <a:ext cx="6096000" cy="37084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9415561"/>
              </p:ext>
            </p:extLst>
          </p:nvPr>
        </p:nvGraphicFramePr>
        <p:xfrm>
          <a:off x="467544" y="2780928"/>
          <a:ext cx="6096000" cy="37084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3800588"/>
              </p:ext>
            </p:extLst>
          </p:nvPr>
        </p:nvGraphicFramePr>
        <p:xfrm>
          <a:off x="467544" y="3284984"/>
          <a:ext cx="6096000" cy="37084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7236296" y="1772816"/>
                <a:ext cx="1837541" cy="46064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sz="2400" dirty="0"/>
                  <a:t> </a:t>
                </a:r>
                <a:r>
                  <a:rPr lang="cs-CZ" sz="2400" dirty="0" smtClean="0"/>
                  <a:t>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6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sz="2400" dirty="0"/>
                  <a:t> </a:t>
                </a:r>
                <a:endParaRPr lang="cs-CZ" sz="2400" dirty="0" smtClean="0"/>
              </a:p>
              <a:p>
                <a:endParaRPr lang="cs-CZ" sz="2400" dirty="0"/>
              </a:p>
              <a:p>
                <a:endParaRPr lang="cs-CZ" sz="2400" dirty="0" smtClean="0"/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0" smtClean="0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sz="2400" b="0" i="0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sz="2400" dirty="0"/>
                  <a:t>     </a:t>
                </a:r>
                <a:r>
                  <a:rPr lang="cs-CZ" sz="2400" dirty="0" smtClean="0"/>
                  <a:t>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endParaRPr lang="cs-CZ" sz="2400" dirty="0"/>
              </a:p>
              <a:p>
                <a:endParaRPr lang="cs-CZ" sz="2400" dirty="0"/>
              </a:p>
              <a:p>
                <a:endParaRPr lang="cs-CZ" sz="2400" i="1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0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400" b="0" i="0" smtClean="0"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sz="2400" b="0" i="1" smtClean="0">
                          <a:latin typeface="Cambria Math"/>
                        </a:rPr>
                        <m:t>                 </m:t>
                      </m:r>
                      <m:f>
                        <m:fPr>
                          <m:ctrlPr>
                            <a:rPr lang="cs-CZ" sz="24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0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sz="2400" b="0" i="0" smtClean="0">
                              <a:latin typeface="Cambria Math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cs-CZ" sz="2400" dirty="0" smtClean="0"/>
              </a:p>
              <a:p>
                <a:endParaRPr lang="cs-CZ" sz="2400" dirty="0" smtClean="0"/>
              </a:p>
              <a:p>
                <a:r>
                  <a:rPr lang="cs-CZ" sz="2400" dirty="0"/>
                  <a:t> </a:t>
                </a:r>
                <a:endParaRPr lang="cs-CZ" sz="2400" dirty="0" smtClean="0"/>
              </a:p>
              <a:p>
                <a:r>
                  <a:rPr lang="cs-CZ" sz="2400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6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7</m:t>
                        </m:r>
                      </m:den>
                    </m:f>
                  </m:oMath>
                </a14:m>
                <a:r>
                  <a:rPr lang="cs-CZ" sz="2400" dirty="0"/>
                  <a:t>    </a:t>
                </a:r>
                <a:r>
                  <a:rPr lang="cs-CZ" sz="2400" dirty="0" smtClean="0"/>
                  <a:t>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7</m:t>
                        </m:r>
                      </m:den>
                    </m:f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36296" y="1772816"/>
                <a:ext cx="1837541" cy="4606454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31798557"/>
              </p:ext>
            </p:extLst>
          </p:nvPr>
        </p:nvGraphicFramePr>
        <p:xfrm>
          <a:off x="467544" y="4221088"/>
          <a:ext cx="6096000" cy="37084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5705101"/>
              </p:ext>
            </p:extLst>
          </p:nvPr>
        </p:nvGraphicFramePr>
        <p:xfrm>
          <a:off x="467544" y="4797152"/>
          <a:ext cx="6096000" cy="37084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42119905"/>
              </p:ext>
            </p:extLst>
          </p:nvPr>
        </p:nvGraphicFramePr>
        <p:xfrm>
          <a:off x="467544" y="5661248"/>
          <a:ext cx="6095999" cy="37084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3574292"/>
              </p:ext>
            </p:extLst>
          </p:nvPr>
        </p:nvGraphicFramePr>
        <p:xfrm>
          <a:off x="467544" y="6193850"/>
          <a:ext cx="6095999" cy="37084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5669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</TotalTime>
  <Words>241</Words>
  <Application>Microsoft Office PowerPoint</Application>
  <PresentationFormat>Předvádění na obrazovce (4:3)</PresentationFormat>
  <Paragraphs>87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ZLOMEK</vt:lpstr>
      <vt:lpstr>Vyjádři zlomkem vybarvenou a nevybarvenou část.</vt:lpstr>
      <vt:lpstr>Napiš zlomkem(vždy jiným) jaká část je vybarvena.</vt:lpstr>
      <vt:lpstr>Zapisuj zlomkem vybarvenou a nevybarvenou část.</vt:lpstr>
      <vt:lpstr>VYBARVI A POROVNEJ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21</cp:revision>
  <dcterms:created xsi:type="dcterms:W3CDTF">2011-08-21T15:31:45Z</dcterms:created>
  <dcterms:modified xsi:type="dcterms:W3CDTF">2012-03-12T12:31:18Z</dcterms:modified>
</cp:coreProperties>
</file>