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86" r:id="rId2"/>
    <p:sldId id="285" r:id="rId3"/>
    <p:sldId id="256" r:id="rId4"/>
    <p:sldId id="268" r:id="rId5"/>
    <p:sldId id="270" r:id="rId6"/>
    <p:sldId id="276" r:id="rId7"/>
    <p:sldId id="274" r:id="rId8"/>
    <p:sldId id="262" r:id="rId9"/>
    <p:sldId id="271" r:id="rId10"/>
    <p:sldId id="275" r:id="rId11"/>
    <p:sldId id="272" r:id="rId12"/>
    <p:sldId id="273" r:id="rId13"/>
    <p:sldId id="277" r:id="rId14"/>
    <p:sldId id="264" r:id="rId15"/>
    <p:sldId id="259" r:id="rId16"/>
    <p:sldId id="278" r:id="rId17"/>
    <p:sldId id="265" r:id="rId18"/>
    <p:sldId id="260" r:id="rId19"/>
    <p:sldId id="279" r:id="rId20"/>
    <p:sldId id="266" r:id="rId21"/>
    <p:sldId id="261" r:id="rId22"/>
    <p:sldId id="283" r:id="rId23"/>
    <p:sldId id="267" r:id="rId24"/>
    <p:sldId id="284" r:id="rId25"/>
    <p:sldId id="269" r:id="rId26"/>
    <p:sldId id="28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  <a:srgbClr val="FF9966"/>
    <a:srgbClr val="FF9900"/>
    <a:srgbClr val="FFD08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B29C3-E23E-4454-8D88-7DAF60E2F3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AF23FF-97EE-478C-9367-7E7D0106F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3043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8AB61D-2CD2-426B-857E-0D3824FE2BA7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D7D23-017F-465E-A47E-3CF2CBAA3B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msucares.com/news/print/sgnews/sg11/images/sg110405mango200.jpg" TargetMode="External"/><Relationship Id="rId13" Type="http://schemas.openxmlformats.org/officeDocument/2006/relationships/hyperlink" Target="http://www.balkonovekvetiny.cz/fotogalerie/fuchsie-1.jpg" TargetMode="External"/><Relationship Id="rId3" Type="http://schemas.openxmlformats.org/officeDocument/2006/relationships/hyperlink" Target="http://www.lebis.cz/DataStorage/Image/images/O_nas/petunie01_b.jpg" TargetMode="External"/><Relationship Id="rId7" Type="http://schemas.openxmlformats.org/officeDocument/2006/relationships/hyperlink" Target="http://begonia.webnode.sk/products/calibrachoa/" TargetMode="External"/><Relationship Id="rId12" Type="http://schemas.openxmlformats.org/officeDocument/2006/relationships/hyperlink" Target="http://balkonovekvetiny.cz/fotogalerie/fuchsie-2.jpg" TargetMode="External"/><Relationship Id="rId17" Type="http://schemas.openxmlformats.org/officeDocument/2006/relationships/hyperlink" Target="http://www.kvety-seman.sk/files/images/lobelka.preview.jpg" TargetMode="External"/><Relationship Id="rId2" Type="http://schemas.openxmlformats.org/officeDocument/2006/relationships/hyperlink" Target="http://www.balkonovekvetiny.cz/kvetiny/balkonove-kvetiny-1.jpg" TargetMode="External"/><Relationship Id="rId16" Type="http://schemas.openxmlformats.org/officeDocument/2006/relationships/hyperlink" Target="http://www.celysvet.cz/fotky/fuchsie_5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gardenharvestsupply.com/ProductCart/pc/catalog/trailing_magenta_M.jpg" TargetMode="External"/><Relationship Id="rId11" Type="http://schemas.openxmlformats.org/officeDocument/2006/relationships/hyperlink" Target="http://www.kvetinynadobirku.cz/images/produkty/original/40.jpg" TargetMode="External"/><Relationship Id="rId5" Type="http://schemas.openxmlformats.org/officeDocument/2006/relationships/hyperlink" Target="http://www.garten.cz/images_data/3630-calibrachoa-hybridy-kalibrachoa-2.jpg" TargetMode="External"/><Relationship Id="rId15" Type="http://schemas.openxmlformats.org/officeDocument/2006/relationships/hyperlink" Target="http://pokojove-rostliny.xf.cz/pics/62_1.jpg" TargetMode="External"/><Relationship Id="rId10" Type="http://schemas.openxmlformats.org/officeDocument/2006/relationships/hyperlink" Target="http://vseozahrade.blog.cz/0707/letni-pece-o-petunie-a-surfinie" TargetMode="External"/><Relationship Id="rId4" Type="http://schemas.openxmlformats.org/officeDocument/2006/relationships/hyperlink" Target="http://www.garten.cz/images_data/800_petunia_4.jpg" TargetMode="External"/><Relationship Id="rId9" Type="http://schemas.openxmlformats.org/officeDocument/2006/relationships/hyperlink" Target="http://t3.gstatic.com/images?q=tbn:ANd9GcQgUp3WpzdN1s4nC-_yVFiBR9O06UqccAm82TriSaUTGSDI1TuR" TargetMode="External"/><Relationship Id="rId14" Type="http://schemas.openxmlformats.org/officeDocument/2006/relationships/hyperlink" Target="http://nd01.jxs.cz/907/366/c7affae123_10441405_o2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otanikus.de/Botanik3/Ordnung/Begonie/Begonie-gr.jpg" TargetMode="External"/><Relationship Id="rId13" Type="http://schemas.openxmlformats.org/officeDocument/2006/relationships/hyperlink" Target="http://t0.gstatic.com/images?q=tbn:ANd9GcQNtSwSfNPwvsQcslwGldB5Pyjs50O2w53LjVKMzGJem5MGFfI9" TargetMode="External"/><Relationship Id="rId3" Type="http://schemas.openxmlformats.org/officeDocument/2006/relationships/hyperlink" Target="http://www.zahradni-raj.eu/fotky14246/fotos/_vyrn_298lobelka.jpg" TargetMode="External"/><Relationship Id="rId7" Type="http://schemas.openxmlformats.org/officeDocument/2006/relationships/hyperlink" Target="http://www.inzahrada.cz/pic/begonie.jpg" TargetMode="External"/><Relationship Id="rId12" Type="http://schemas.openxmlformats.org/officeDocument/2006/relationships/hyperlink" Target="http://www.healthalternativesonline.com/images/verbena3.jpg" TargetMode="External"/><Relationship Id="rId2" Type="http://schemas.openxmlformats.org/officeDocument/2006/relationships/hyperlink" Target="http://www.domek.cz/clanky/zeleny/kvetiny/lobelka/images/lobelka_detai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emena-rostliny.cz/14602-thickbox/druh-begonie-semena-cibule.jpg" TargetMode="External"/><Relationship Id="rId11" Type="http://schemas.openxmlformats.org/officeDocument/2006/relationships/hyperlink" Target="http://t2.gstatic.com/images?q=tbn:ANd9GcQbEgDLR5Qq_dut7qJ9RzYCccpeZkeMHsT4D67f9PuPQwTf5K0zhQ" TargetMode="External"/><Relationship Id="rId5" Type="http://schemas.openxmlformats.org/officeDocument/2006/relationships/hyperlink" Target="http://www.okrasnezahradnictvi.estranky.cz/img/original/17/begonie-hliznata-begonia-tuberhybrida.jpg" TargetMode="External"/><Relationship Id="rId10" Type="http://schemas.openxmlformats.org/officeDocument/2006/relationships/hyperlink" Target="http://2.bp.blogspot.com/-TcUmiuUEgLY/TaT43j7ZxOI/AAAAAAAAqhA/PDrZQiHMASE/s1600/verbenas.jpg" TargetMode="External"/><Relationship Id="rId4" Type="http://schemas.openxmlformats.org/officeDocument/2006/relationships/hyperlink" Target="http://www.zdravinadlani.cz/obrazky/fotogalerie/rostliny/letnicky/lobelka/20020609-024%20-%20Lobelka.jpg" TargetMode="External"/><Relationship Id="rId9" Type="http://schemas.openxmlformats.org/officeDocument/2006/relationships/hyperlink" Target="http://1.bp.blogspot.com/-jUNNobX9_aU/TwoBu1DRPVI/AAAAAAAABP0/puU58EMF1rI/s1600/verbena-mix%5b1%5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28. 2. 2011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Balkónové květiny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056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Okrasné sadovnictví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BALKÓNOVÉ KVĚTINY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234679"/>
          </a:xfrm>
        </p:spPr>
        <p:txBody>
          <a:bodyPr>
            <a:noAutofit/>
          </a:bodyPr>
          <a:lstStyle/>
          <a:p>
            <a:r>
              <a:rPr lang="cs-CZ" sz="8800" b="1" u="sng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BALKÓNOVÉ KVĚTINY</a:t>
            </a:r>
            <a:endParaRPr lang="cs-CZ" sz="8800" b="1" u="sng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788024" y="5661248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D08B"/>
          </a:solidFill>
          <a:ln w="317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PETÚNIE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rgbClr val="FFD08B"/>
          </a:solidFill>
          <a:ln w="3175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nenáročná jednoletá květina, zvláště vhodná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pěstování v truhlících a květináčích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lze ji pěstovat i na záhonech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dospělé petúnie tvoří veliké bohatě kvetoucí trsy o výšce až 40 cm.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prodávají se v mnoha odrůdách, kvetoucích bíle, žlutě, růžově, červeně, modře a fialově.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existují odrůdy s pruhovanými nebo žíhanými květy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botanika.wendys.cz/foto/O165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005064"/>
            <a:ext cx="2664296" cy="1998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2" descr="Petúnie (foto: tried-and-true.com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005064"/>
            <a:ext cx="3024336" cy="2023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506" name="Picture 2" descr="http://www.magazinzahrada.cz/uploads/gallery2/petunie-kralovna-truhlikovych-letni-ek/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692696"/>
            <a:ext cx="5544616" cy="33267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petúni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005064"/>
            <a:ext cx="1800200" cy="2057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3" descr="petúni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005064"/>
            <a:ext cx="1800200" cy="2057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86" name="Picture 2" descr="http://www.lebis.cz/DataStorage/Image/images/O_nas/petunie01_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692696"/>
            <a:ext cx="4518670" cy="33931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 w="3175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MILLION BELLS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472609"/>
          </a:xfrm>
          <a:solidFill>
            <a:schemeClr val="accent1">
              <a:lumMod val="60000"/>
              <a:lumOff val="40000"/>
            </a:schemeClr>
          </a:solidFill>
          <a:ln w="3175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bohatě kvetoucí balkónová květina v široké paletě barev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vhodná pro slunná 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poloslunná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stanoviště, chráněné před silným větrem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vysazuje se do truhlíků a závěsů, lze ji vysadit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kobercovou květinu na olemování záhonů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převislý a velmi bujný růst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kvetinynadobirku.cz/images/produkty/original/1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068960"/>
            <a:ext cx="4248472" cy="33203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6" name="Picture 8" descr="Million Bells Trailing Magenta Calibrachoa Plan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478" y="2277125"/>
            <a:ext cx="4350740" cy="4104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files.begonia.webnode.sk/system_preview_detail_200000054-01a57029f6/trixi_liner_caribbean_cocktai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300" y="276959"/>
            <a:ext cx="4276339" cy="29827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1.gstatic.com/images?q=tbn:ANd9GcTYJXV8ylxRapdwBLf_IgjkaE0xAe0RNpGgze8ia7tJozFuksPei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83" y="232799"/>
            <a:ext cx="4354073" cy="30710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31750"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dirty="0" err="1" smtClean="0"/>
              <a:t>surfínie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solidFill>
            <a:schemeClr val="accent4">
              <a:lumMod val="60000"/>
              <a:lumOff val="40000"/>
            </a:schemeClr>
          </a:solidFill>
          <a:ln w="31750">
            <a:solidFill>
              <a:schemeClr val="accent4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tonky jsou převislé a ozdobně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přepadají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přes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okraj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květináče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rozrůstají se do šířky a výšky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dlouhé převisy plné květů bílé, růžové, modré nebo purpurové barvy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vhodná pro balkónové truhlíky nebo zavěšené nádoby na terasách a balkonech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vyžadují slunné stanoviště, snáší však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polostín, kde ovšem méně kvetou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zahrada.artmama.sme.sk/sites/zahrada.artmama.sk/files/images/PICT0177.pre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4464496" cy="3187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http://www.kvetinynadobirku.cz/images/produkty/original/4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6453" y="3170452"/>
            <a:ext cx="4837995" cy="32202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 descr="surfíni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6672"/>
            <a:ext cx="3816424" cy="27430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www.swiatkwiatow.pl/foto/surfinia-surfinie_56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140968"/>
            <a:ext cx="4320480" cy="3240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31750"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fuchsie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  <a:solidFill>
            <a:schemeClr val="accent3">
              <a:lumMod val="60000"/>
              <a:lumOff val="40000"/>
            </a:schemeClr>
          </a:solidFill>
          <a:ln w="317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dojmem tropické rostliny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pochází z horských oblastí Latinské Ameriky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divoké přírodě má vliv na život kolibříků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nim mohou kolibříci přežívat i ve výše položených horských oblastech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přibližného počtu sta původních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postupně vyšlechtěno více jak 8000 odrůd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dekorativní účely se však pěstuje jen několik desítek odrůd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balkonovekvetiny.cz/fotogalerie/fuchsie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99" y="404663"/>
            <a:ext cx="4762500" cy="4733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4" name="Picture 6" descr="http://www.balkonovekvetiny.cz/fotogalerie/fuchsie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04664"/>
            <a:ext cx="4176463" cy="35416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8" name="Picture 10" descr="http://nd01.jxs.cz/907/366/c7affae123_10441405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99" y="3573015"/>
            <a:ext cx="2214246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80" name="Picture 12" descr="http://www.novyvek.cz/pics_cl/cla_538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7" y="3573015"/>
            <a:ext cx="2880319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http://www.celysvet.cz/fotky/fuchsie_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845" y="3573016"/>
            <a:ext cx="2772307" cy="2952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 w="31750"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lobelka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solidFill>
            <a:schemeClr val="accent2">
              <a:lumMod val="60000"/>
              <a:lumOff val="40000"/>
            </a:schemeClr>
          </a:solidFill>
          <a:ln w="31750"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dobře se vyjímá v květinovém truhlíku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balkóně, ale také v květináči na terase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lze ji pěstovat jako balkónovou a kbelíkovou rostlinu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potřebuje umístění na slunném a vzdušném stanovišti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bohatě kvete také u okna nebo ve skleníku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8" name="Picture 18" descr="http://www.zahradni-raj.eu/fotky14246/fotos/_vyrn_298lobel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404664"/>
            <a:ext cx="4572000" cy="6096001"/>
          </a:xfrm>
          <a:prstGeom prst="rect">
            <a:avLst/>
          </a:prstGeom>
          <a:noFill/>
        </p:spPr>
      </p:pic>
      <p:pic>
        <p:nvPicPr>
          <p:cNvPr id="5124" name="Picture 4" descr="http://www.profizahrada.cz/images_data/3537-lobelia-erinus-lobelka-drobna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052736"/>
            <a:ext cx="2952750" cy="2219326"/>
          </a:xfrm>
          <a:prstGeom prst="rect">
            <a:avLst/>
          </a:prstGeom>
          <a:noFill/>
        </p:spPr>
      </p:pic>
      <p:pic>
        <p:nvPicPr>
          <p:cNvPr id="5134" name="Picture 14" descr="http://www.domek.cz/clanky/zeleny/kvetiny/lobelka/images/lobelka_deta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04664"/>
            <a:ext cx="3048000" cy="2038350"/>
          </a:xfrm>
          <a:prstGeom prst="rect">
            <a:avLst/>
          </a:prstGeom>
          <a:noFill/>
        </p:spPr>
      </p:pic>
      <p:pic>
        <p:nvPicPr>
          <p:cNvPr id="5128" name="Picture 8" descr="http://www.kvety-seman.sk/files/images/lobelka.preview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04664"/>
            <a:ext cx="4320480" cy="3240360"/>
          </a:xfrm>
          <a:prstGeom prst="rect">
            <a:avLst/>
          </a:prstGeom>
          <a:noFill/>
        </p:spPr>
      </p:pic>
      <p:pic>
        <p:nvPicPr>
          <p:cNvPr id="5130" name="Picture 10" descr="http://sk2.goo.cz/obrazky/fotogalerie/rostliny/letnicky/lobelka/20020609-024%20-%20Lobel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5516" y="3336272"/>
            <a:ext cx="4248472" cy="31863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 w="31750"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r>
              <a:rPr lang="cs-CZ" dirty="0" smtClean="0"/>
              <a:t>begónie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363272" cy="6120680"/>
          </a:xfrm>
          <a:solidFill>
            <a:schemeClr val="bg2">
              <a:lumMod val="50000"/>
            </a:schemeClr>
          </a:solidFill>
          <a:ln w="31750">
            <a:solidFill>
              <a:schemeClr val="bg2">
                <a:lumMod val="1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begonií je celá řada - hlíznaté vhodné </a:t>
            </a:r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k </a:t>
            </a:r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pěstování v truhlíku, velkokvěté, drobnokvěté, převislé, ozdobné listem</a:t>
            </a:r>
          </a:p>
          <a:p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květy mohou být jednoduché nebo plnokvěté, v mnoha barevných odstínech</a:t>
            </a:r>
          </a:p>
          <a:p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hlíznaté převislé begónie lze pěstovat za oknem nebo na balkóně v truhlíku</a:t>
            </a:r>
          </a:p>
          <a:p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nemá ráda přímé sluneční paprsky, proto ji vyhovuje východní nebo severní orientace</a:t>
            </a:r>
          </a:p>
          <a:p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stanoviště by mělo být chráněno před větrem </a:t>
            </a:r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a </a:t>
            </a:r>
            <a:r>
              <a:rPr lang="cs-CZ" sz="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přívalovým deštěm</a:t>
            </a:r>
          </a:p>
          <a:p>
            <a:pPr>
              <a:buNone/>
            </a:pPr>
            <a:r>
              <a:rPr lang="cs-CZ" sz="5100" dirty="0" smtClean="0"/>
              <a:t/>
            </a:r>
            <a:br>
              <a:rPr lang="cs-CZ" sz="5100" dirty="0" smtClean="0"/>
            </a:br>
            <a:endParaRPr lang="cs-CZ" sz="5100" dirty="0" smtClean="0"/>
          </a:p>
          <a:p>
            <a:endParaRPr lang="cs-CZ" sz="51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s://encrypted-tbn3.gstatic.com/images?q=tbn:ANd9GcT_v_DoRgdPrpShwG7mY5BhcVkENuk3Krklom8dUICIBv-nvhQ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276872"/>
            <a:ext cx="2736304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8" name="Picture 2" descr="http://www.botanikus.de/Botanik3/Ordnung/Begonie/Begonie-g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407" y="4436371"/>
            <a:ext cx="3096344" cy="19922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zahradnictvifous.cz/pcss/cibulnate-a-hliznate/big/begonie-hliznata-begonia-tuberhybri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32656"/>
            <a:ext cx="4572000" cy="60960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6" name="Picture 4" descr="http://www.inzahrada.cz/pic/t_begoni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32656"/>
            <a:ext cx="2762250" cy="2066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3"/>
          <p:cNvSpPr txBox="1">
            <a:spLocks/>
          </p:cNvSpPr>
          <p:nvPr/>
        </p:nvSpPr>
        <p:spPr>
          <a:xfrm>
            <a:off x="683568" y="4437112"/>
            <a:ext cx="7772400" cy="1362075"/>
          </a:xfrm>
          <a:prstGeom prst="rect">
            <a:avLst/>
          </a:prstGeom>
          <a:solidFill>
            <a:srgbClr val="FF9966"/>
          </a:solidFill>
          <a:ln w="31750">
            <a:solidFill>
              <a:schemeClr val="bg2">
                <a:lumMod val="10000"/>
              </a:schemeClr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verbena</a:t>
            </a:r>
            <a:endParaRPr kumimoji="0" lang="cs-CZ" sz="4000" b="1" i="0" u="none" strike="noStrike" kern="1200" cap="all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rgbClr val="FF9966"/>
          </a:solidFill>
          <a:ln w="31750">
            <a:solidFill>
              <a:srgbClr val="FF3300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verbena (nazývána též sporýš) je vytrvalý druh květiny pocházející z Ameriky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nás se pěstuje jako jednoletá rostlina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jaře se prodávají různé odrůdy křížence verbena hybrida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možné použít jako jednoletou záhonovou rostlinu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převislé odrůdy se dobře uplatňují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zavěšených nádobách a v truhlících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bruixadedol.wikispaces.com/file/view/Verbena.jpg/34480571/Verbe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3874343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68" name="Picture 4" descr="http://www.nortplantas.com/innovaeditor/assets/verbe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04664"/>
            <a:ext cx="4224469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70" name="Picture 6" descr="http://en.cvetq.info/e107_images/newspost_images/verbena-mi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429000"/>
            <a:ext cx="3240360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72" name="Picture 8" descr="http://zahradnictvikucharikova.websnadno.cz/verbena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3429000"/>
            <a:ext cx="2880320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74" name="Picture 10" descr="http://www.nichegardens.com/images/plants/verbena_homestead_purpl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3429000"/>
            <a:ext cx="2232248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ZDROJE</a:t>
            </a:r>
            <a:endParaRPr lang="cs-CZ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rmAutofit/>
          </a:bodyPr>
          <a:lstStyle/>
          <a:p>
            <a:r>
              <a:rPr lang="cs-CZ" sz="1400" b="1" dirty="0" smtClean="0"/>
              <a:t>Dytrtová, R., Praktické činnosti, Pěstitelství pro 6.- 9. r. ZŠ, Fortuna, 1997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www.balkonovekvetiny.cz/kvetiny/balkonove-kvetiny-1.jpg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www.lebis.cz/DataStorage/Image/images/O_nas/petunie01_b.jpg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mujdum.cz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obrazek</a:t>
            </a:r>
            <a:r>
              <a:rPr lang="cs-CZ" sz="1400" dirty="0" smtClean="0">
                <a:hlinkClick r:id="rId4"/>
              </a:rPr>
              <a:t>/4ee66c450e930/zahrada-fialova-inspirace-07_586x392.jpg</a:t>
            </a:r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magazinzahrada.cz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uploads</a:t>
            </a:r>
            <a:r>
              <a:rPr lang="cs-CZ" sz="1400" dirty="0" smtClean="0">
                <a:hlinkClick r:id="rId4"/>
              </a:rPr>
              <a:t>/gallery2/</a:t>
            </a:r>
            <a:r>
              <a:rPr lang="cs-CZ" sz="1400" dirty="0" err="1" smtClean="0">
                <a:hlinkClick r:id="rId4"/>
              </a:rPr>
              <a:t>petunie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kralovna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truhlikovych</a:t>
            </a:r>
            <a:r>
              <a:rPr lang="cs-CZ" sz="1400" dirty="0" smtClean="0">
                <a:hlinkClick r:id="rId4"/>
              </a:rPr>
              <a:t>-letni-</a:t>
            </a:r>
            <a:r>
              <a:rPr lang="cs-CZ" sz="1400" dirty="0" err="1" smtClean="0">
                <a:hlinkClick r:id="rId4"/>
              </a:rPr>
              <a:t>ek</a:t>
            </a:r>
            <a:r>
              <a:rPr lang="cs-CZ" sz="1400" dirty="0" smtClean="0">
                <a:hlinkClick r:id="rId4"/>
              </a:rPr>
              <a:t>/3.jpg</a:t>
            </a:r>
          </a:p>
          <a:p>
            <a:r>
              <a:rPr lang="cs-CZ" sz="1400" dirty="0" smtClean="0">
                <a:hlinkClick r:id="rId5"/>
              </a:rPr>
              <a:t>http://botanika.</a:t>
            </a:r>
            <a:r>
              <a:rPr lang="cs-CZ" sz="1400" dirty="0" err="1" smtClean="0">
                <a:hlinkClick r:id="rId5"/>
              </a:rPr>
              <a:t>wendys.cz</a:t>
            </a:r>
            <a:r>
              <a:rPr lang="cs-CZ" sz="1400" dirty="0" smtClean="0">
                <a:hlinkClick r:id="rId5"/>
              </a:rPr>
              <a:t>/foto/O165_3.jpg</a:t>
            </a:r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kvetinynadobirku.cz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/produkty/</a:t>
            </a:r>
            <a:r>
              <a:rPr lang="cs-CZ" sz="1400" dirty="0" err="1" smtClean="0">
                <a:hlinkClick r:id="rId6"/>
              </a:rPr>
              <a:t>original</a:t>
            </a:r>
            <a:r>
              <a:rPr lang="cs-CZ" sz="1400" dirty="0" smtClean="0">
                <a:hlinkClick r:id="rId6"/>
              </a:rPr>
              <a:t>/118.jpg</a:t>
            </a:r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www.gardenharvestsupply.com/ProductCart/pc/catalog/trailing_magenta_M.jpg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http://begonia.webnode.sk/products/calibrachoa/</a:t>
            </a:r>
            <a:endParaRPr lang="cs-CZ" sz="1400" dirty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msucares.com/news/print/sgnews/sg11/images/sg110405mango200.jpg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b="1" dirty="0" smtClean="0"/>
          </a:p>
          <a:p>
            <a:endParaRPr lang="cs-CZ" sz="14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4929411"/>
          </a:xfrm>
        </p:spPr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http://zahrada.</a:t>
            </a:r>
            <a:r>
              <a:rPr lang="cs-CZ" sz="1400" dirty="0" err="1" smtClean="0">
                <a:hlinkClick r:id="rId9"/>
              </a:rPr>
              <a:t>artmama.sme.sk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sites</a:t>
            </a:r>
            <a:r>
              <a:rPr lang="cs-CZ" sz="1400" dirty="0" smtClean="0">
                <a:hlinkClick r:id="rId9"/>
              </a:rPr>
              <a:t>/zahrada.</a:t>
            </a:r>
            <a:r>
              <a:rPr lang="cs-CZ" sz="1400" dirty="0" err="1" smtClean="0">
                <a:hlinkClick r:id="rId9"/>
              </a:rPr>
              <a:t>artmama.sk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files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/PICT0177.preview.JPG</a:t>
            </a:r>
          </a:p>
          <a:p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://t3.gstatic.com/images?q=tbn:ANd9GcQgUp3WpzdN1s4nC-_</a:t>
            </a:r>
            <a:r>
              <a:rPr lang="cs-CZ" sz="1400" dirty="0" smtClean="0">
                <a:hlinkClick r:id="rId9"/>
              </a:rPr>
              <a:t>yVFiBR9O06UqccAm82TriSaUTGSDI1TuR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vseozahrade.blog.cz/0707/letni-pece-o-petunie-a-surfinie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www.kvetinynadobirku.cz/images/produkty/original/40.jpg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balkonovekvetiny.cz/fotogalerie/fuchsie-2.jpg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www.balkonovekvetiny.cz/fotogalerie/fuchsie-1.jpg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nd01.jxs.cz/907/366/c7affae123_10441405_o2.jpg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pokojove-rostliny.xf.cz/pics/62_1.jpg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www.celysvet.cz/fotky/fuchsie_5.jpg</a:t>
            </a:r>
            <a:endParaRPr lang="cs-CZ" sz="1400" dirty="0" smtClean="0"/>
          </a:p>
          <a:p>
            <a:r>
              <a:rPr lang="cs-CZ" sz="1400" dirty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www.kvety-seman.sk/files/images/lobelka.preview.jpg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ZDROJE</a:t>
            </a:r>
            <a:endParaRPr lang="cs-CZ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www.domek.cz/clanky/zeleny/kvetiny/lobelka/images/lobelka_detail.jpg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http://www.zahradni-raj.eu/fotky14246/fotos/_</a:t>
            </a:r>
            <a:r>
              <a:rPr lang="cs-CZ" sz="1400" dirty="0" smtClean="0">
                <a:hlinkClick r:id="rId3"/>
              </a:rPr>
              <a:t>vyrn_298lobelka.jpg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http://www.zdravinadlani.cz/obrazky/fotogalerie/rostliny/letnicky/lobelka/20020609-024%20-%</a:t>
            </a:r>
            <a:r>
              <a:rPr lang="cs-CZ" sz="1400" dirty="0" smtClean="0">
                <a:hlinkClick r:id="rId4"/>
              </a:rPr>
              <a:t>20Lobelka.jpg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www.okrasnezahradnictvi.estranky.cz/img/original/17/begonie-hliznata-begonia-tuberhybrida.jpg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http://semena-rostliny.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/14602-</a:t>
            </a:r>
            <a:r>
              <a:rPr lang="cs-CZ" sz="1400" dirty="0" err="1" smtClean="0">
                <a:hlinkClick r:id="rId6"/>
              </a:rPr>
              <a:t>thickbox</a:t>
            </a:r>
            <a:r>
              <a:rPr lang="cs-CZ" sz="1400" dirty="0" smtClean="0">
                <a:hlinkClick r:id="rId6"/>
              </a:rPr>
              <a:t>/druh-begonie-semena-cibule.</a:t>
            </a:r>
            <a:r>
              <a:rPr lang="cs-CZ" sz="1400" smtClean="0">
                <a:hlinkClick r:id="rId6"/>
              </a:rPr>
              <a:t>jpg</a:t>
            </a:r>
            <a:endParaRPr lang="cs-CZ" sz="1400" smtClean="0"/>
          </a:p>
          <a:p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www.inzahrada.cz/pic/begonie.jpg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www.botanikus.de/Botanik3/Ordnung/Begonie/Begonie-gr.jpg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http://1.bp.blogspot.com/-</a:t>
            </a:r>
            <a:r>
              <a:rPr lang="cs-CZ" sz="1400" dirty="0" smtClean="0">
                <a:hlinkClick r:id="rId9"/>
              </a:rPr>
              <a:t>jUNNobX9_aU/TwoBu1DRPVI/AAAAAAAABP0/puU58EMF1rI/s1600/verbena-mix%255B1%255D.jpg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http://2.bp.blogspot.com/-</a:t>
            </a:r>
            <a:r>
              <a:rPr lang="cs-CZ" sz="1400" dirty="0" smtClean="0">
                <a:hlinkClick r:id="rId10"/>
              </a:rPr>
              <a:t>TcUmiuUEgLY/TaT43j7ZxOI/AAAAAAAAqhA/PDrZQiHMASE/s1600/verbenas.jpg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t2.gstatic.com/images?q=tbn:ANd9GcQbEgDLR5Qq_dut7qJ9RzYCccpeZkeMHsT4D67f9PuPQwTf5K0zhQ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www.healthalternativesonline.com/images/verbena3.jpg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t0.gstatic.com/</a:t>
            </a:r>
            <a:r>
              <a:rPr lang="cs-CZ" sz="1400" dirty="0" err="1" smtClean="0">
                <a:hlinkClick r:id="rId13"/>
              </a:rPr>
              <a:t>images</a:t>
            </a:r>
            <a:r>
              <a:rPr lang="cs-CZ" sz="1400" dirty="0" smtClean="0">
                <a:hlinkClick r:id="rId13"/>
              </a:rPr>
              <a:t>?q=</a:t>
            </a:r>
            <a:r>
              <a:rPr lang="cs-CZ" sz="1400" dirty="0" err="1" smtClean="0">
                <a:hlinkClick r:id="rId13"/>
              </a:rPr>
              <a:t>tbn</a:t>
            </a:r>
            <a:r>
              <a:rPr lang="cs-CZ" sz="1400" dirty="0" smtClean="0">
                <a:hlinkClick r:id="rId13"/>
              </a:rPr>
              <a:t>:ANd9GcQNtSwSfNPwvsQcslwGldB5Pyjs50O2w53LjVKMzGJem5MGFfI9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b="1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90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595</Words>
  <Application>Microsoft Office PowerPoint</Application>
  <PresentationFormat>Předvádění na obrazovce (4:3)</PresentationFormat>
  <Paragraphs>148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Snímek 1</vt:lpstr>
      <vt:lpstr>Snímek 2</vt:lpstr>
      <vt:lpstr>BALKÓNOVÉ KVĚTINY</vt:lpstr>
      <vt:lpstr>PETÚNIE</vt:lpstr>
      <vt:lpstr>Snímek 5</vt:lpstr>
      <vt:lpstr>Snímek 6</vt:lpstr>
      <vt:lpstr>MILLION BELLS</vt:lpstr>
      <vt:lpstr>Snímek 8</vt:lpstr>
      <vt:lpstr>Snímek 9</vt:lpstr>
      <vt:lpstr>surfínie</vt:lpstr>
      <vt:lpstr>Snímek 11</vt:lpstr>
      <vt:lpstr>Snímek 12</vt:lpstr>
      <vt:lpstr>fuchsie</vt:lpstr>
      <vt:lpstr>Snímek 14</vt:lpstr>
      <vt:lpstr>Snímek 15</vt:lpstr>
      <vt:lpstr>lobelka</vt:lpstr>
      <vt:lpstr>Snímek 17</vt:lpstr>
      <vt:lpstr>Snímek 18</vt:lpstr>
      <vt:lpstr>begónie</vt:lpstr>
      <vt:lpstr>Snímek 20</vt:lpstr>
      <vt:lpstr>Snímek 21</vt:lpstr>
      <vt:lpstr>Snímek 22</vt:lpstr>
      <vt:lpstr>Snímek 23</vt:lpstr>
      <vt:lpstr>Snímek 24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balkonovky</dc:title>
  <dc:creator>Hribkova Jitka</dc:creator>
  <cp:lastModifiedBy>Dum</cp:lastModifiedBy>
  <cp:revision>27</cp:revision>
  <dcterms:created xsi:type="dcterms:W3CDTF">2011-04-19T05:47:55Z</dcterms:created>
  <dcterms:modified xsi:type="dcterms:W3CDTF">2013-02-15T09:54:27Z</dcterms:modified>
</cp:coreProperties>
</file>