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handoutMasterIdLst>
    <p:handoutMasterId r:id="rId11"/>
  </p:handoutMasterIdLst>
  <p:sldIdLst>
    <p:sldId id="257" r:id="rId2"/>
    <p:sldId id="264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88099" autoAdjust="0"/>
  </p:normalViewPr>
  <p:slideViewPr>
    <p:cSldViewPr>
      <p:cViewPr>
        <p:scale>
          <a:sx n="90" d="100"/>
          <a:sy n="90" d="100"/>
        </p:scale>
        <p:origin x="-816" y="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t>10. prosince 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10. prosince 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011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dirty="0" smtClean="0"/>
              <a:t>Poznámky: úkol pro žáky</a:t>
            </a:r>
            <a:r>
              <a:rPr lang="cs-CZ" i="1" baseline="0" dirty="0" smtClean="0"/>
              <a:t> –</a:t>
            </a:r>
            <a:r>
              <a:rPr lang="cs-CZ" i="1" dirty="0" smtClean="0"/>
              <a:t> přiřadit pomocí šipek funkce k jednotlivým klávesám</a:t>
            </a:r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0118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dirty="0" smtClean="0"/>
              <a:t>Poznámky: ŘEŠENÍ</a:t>
            </a:r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0118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89FC-B90A-4C3E-8F48-319753FF57D6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434C5-C947-406C-B38C-06D4623F4745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FBCC9-393C-4D5F-8F4C-5E5EF97C8E27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79A9-9017-43AD-95D2-8A6F5296D17B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72C59-0815-45AC-9B89-F9556FD19F6F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D6BAB-B232-4AB7-A401-1F5EDEE22F44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7127-3AB7-4E72-9D17-824131BA039F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0AAC7-3A84-439C-8C74-F85C545C58F7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3AABD-1342-4C0E-B060-62E07417265C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AEC9-FAC1-4289-8BC7-93E9927689BA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EE00E-9F92-479E-8FB5-3162D3A89BC8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15FD-4E29-4074-BBFA-60ACC492D431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916832"/>
            <a:ext cx="9144000" cy="3816424"/>
          </a:xfrm>
        </p:spPr>
        <p:txBody>
          <a:bodyPr>
            <a:normAutofit fontScale="92500" lnSpcReduction="10000"/>
          </a:bodyPr>
          <a:lstStyle/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Informační a komunikační technologie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Informační a komunikační technologie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ovládání a nastavení počítače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Klávesnice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–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rozložení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kláves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VY_32_INOVACE_01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1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Josef </a:t>
            </a:r>
            <a:r>
              <a:rPr lang="cs-CZ" sz="15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Haláček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08 - 2011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informatika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6.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seznámení s rozložením kláves na klávesnici, funkce kláves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(spuštění klávesou F5, animace se spouští kliknutím myši),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výklad nové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látky, podrobnější metodika viz. poznámky u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jednotlivých snímků  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48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0" y="31508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Klávesnice – základní ovládání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268760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Klávesnice je vstupní zařízení určené k ovládání počítače. Požadovanou komunikaci zajišťují klávesy, které po stisknutí dávají počítači informaci, jakou operaci má provést.</a:t>
            </a:r>
            <a:endParaRPr lang="cs-CZ" sz="1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19678" y="4779574"/>
            <a:ext cx="35642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Obrázek bezdrátové klávesnice napájené bateriemi</a:t>
            </a:r>
            <a:endParaRPr lang="cs-CZ" sz="1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05" y="1916832"/>
            <a:ext cx="5000625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539552" y="815764"/>
            <a:ext cx="79208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Klávesnice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428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4" t="29820" r="11674" b="29820"/>
          <a:stretch/>
        </p:blipFill>
        <p:spPr bwMode="auto">
          <a:xfrm>
            <a:off x="179512" y="2420888"/>
            <a:ext cx="8847251" cy="26189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39552" y="404664"/>
            <a:ext cx="79208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Rozdělení kláves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1" y="980728"/>
            <a:ext cx="8487211" cy="1015663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cs-CZ" sz="12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</a:t>
            </a:r>
            <a:r>
              <a:rPr lang="cs-CZ" sz="12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alfanumerické </a:t>
            </a:r>
            <a:r>
              <a:rPr lang="cs-CZ" sz="12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klávesy – </a:t>
            </a: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obsahuje písmena abecedy, číslice, mezerník (</a:t>
            </a:r>
            <a:r>
              <a:rPr lang="cs-CZ" sz="1200" dirty="0" err="1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Space</a:t>
            </a: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a klávesy s interpunkcí </a:t>
            </a:r>
            <a:endParaRPr lang="cs-CZ" sz="1200" dirty="0">
              <a:solidFill>
                <a:schemeClr val="accent1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cs-CZ" sz="1200" b="1" dirty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klávesy numerické </a:t>
            </a:r>
            <a:r>
              <a:rPr lang="cs-CZ" sz="12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klávesnice – </a:t>
            </a:r>
            <a:r>
              <a:rPr lang="cs-CZ" sz="12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obsahuje číslice, klávesy pro matematické operace a </a:t>
            </a:r>
            <a:r>
              <a:rPr lang="cs-CZ" sz="1200" dirty="0" err="1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</a:t>
            </a:r>
            <a:r>
              <a:rPr lang="cs-CZ" sz="1200" dirty="0" err="1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um</a:t>
            </a:r>
            <a:r>
              <a:rPr lang="cs-CZ" sz="12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200" dirty="0" err="1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Lock</a:t>
            </a:r>
            <a:r>
              <a:rPr lang="cs-CZ" sz="12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(zapnutí, vypnutí </a:t>
            </a:r>
          </a:p>
          <a:p>
            <a:r>
              <a:rPr lang="cs-CZ" sz="12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                 numerické klávesnice)</a:t>
            </a:r>
            <a:endParaRPr lang="cs-CZ" sz="1200" dirty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cs-CZ" sz="1200" b="1" dirty="0">
                <a:solidFill>
                  <a:srgbClr val="8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funkční </a:t>
            </a:r>
            <a:r>
              <a:rPr lang="cs-CZ" sz="1200" b="1" dirty="0" smtClean="0">
                <a:solidFill>
                  <a:srgbClr val="8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klávesy </a:t>
            </a:r>
            <a:r>
              <a:rPr lang="cs-CZ" sz="1200" dirty="0" smtClean="0">
                <a:solidFill>
                  <a:srgbClr val="8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– jejich funkce je daná každým programem</a:t>
            </a:r>
            <a:endParaRPr lang="cs-CZ" sz="1200" dirty="0">
              <a:solidFill>
                <a:srgbClr val="8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cs-CZ" sz="1200" b="1" dirty="0">
                <a:solidFill>
                  <a:srgbClr val="FFCC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speciální </a:t>
            </a:r>
            <a:r>
              <a:rPr lang="cs-CZ" sz="1200" b="1" dirty="0" smtClean="0">
                <a:solidFill>
                  <a:srgbClr val="FFCC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klávesy – </a:t>
            </a:r>
            <a:r>
              <a:rPr lang="cs-CZ" sz="1200" dirty="0" smtClean="0">
                <a:solidFill>
                  <a:srgbClr val="FFCC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ostatní klávesy</a:t>
            </a:r>
            <a:endParaRPr lang="cs-CZ" sz="1200" dirty="0">
              <a:solidFill>
                <a:srgbClr val="FFCC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Volný tvar 11"/>
          <p:cNvSpPr/>
          <p:nvPr/>
        </p:nvSpPr>
        <p:spPr>
          <a:xfrm>
            <a:off x="365366" y="2981495"/>
            <a:ext cx="5556969" cy="2079603"/>
          </a:xfrm>
          <a:custGeom>
            <a:avLst/>
            <a:gdLst>
              <a:gd name="connsiteX0" fmla="*/ 580932 w 5556969"/>
              <a:gd name="connsiteY0" fmla="*/ 59417 h 2079603"/>
              <a:gd name="connsiteX1" fmla="*/ 144997 w 5556969"/>
              <a:gd name="connsiteY1" fmla="*/ 59417 h 2079603"/>
              <a:gd name="connsiteX2" fmla="*/ 113099 w 5556969"/>
              <a:gd name="connsiteY2" fmla="*/ 80682 h 2079603"/>
              <a:gd name="connsiteX3" fmla="*/ 59936 w 5556969"/>
              <a:gd name="connsiteY3" fmla="*/ 133845 h 2079603"/>
              <a:gd name="connsiteX4" fmla="*/ 17406 w 5556969"/>
              <a:gd name="connsiteY4" fmla="*/ 197640 h 2079603"/>
              <a:gd name="connsiteX5" fmla="*/ 17406 w 5556969"/>
              <a:gd name="connsiteY5" fmla="*/ 399658 h 2079603"/>
              <a:gd name="connsiteX6" fmla="*/ 81201 w 5556969"/>
              <a:gd name="connsiteY6" fmla="*/ 431556 h 2079603"/>
              <a:gd name="connsiteX7" fmla="*/ 102467 w 5556969"/>
              <a:gd name="connsiteY7" fmla="*/ 452821 h 2079603"/>
              <a:gd name="connsiteX8" fmla="*/ 240690 w 5556969"/>
              <a:gd name="connsiteY8" fmla="*/ 474086 h 2079603"/>
              <a:gd name="connsiteX9" fmla="*/ 283220 w 5556969"/>
              <a:gd name="connsiteY9" fmla="*/ 484719 h 2079603"/>
              <a:gd name="connsiteX10" fmla="*/ 347015 w 5556969"/>
              <a:gd name="connsiteY10" fmla="*/ 527249 h 2079603"/>
              <a:gd name="connsiteX11" fmla="*/ 368281 w 5556969"/>
              <a:gd name="connsiteY11" fmla="*/ 548514 h 2079603"/>
              <a:gd name="connsiteX12" fmla="*/ 400178 w 5556969"/>
              <a:gd name="connsiteY12" fmla="*/ 559147 h 2079603"/>
              <a:gd name="connsiteX13" fmla="*/ 485239 w 5556969"/>
              <a:gd name="connsiteY13" fmla="*/ 548514 h 2079603"/>
              <a:gd name="connsiteX14" fmla="*/ 527769 w 5556969"/>
              <a:gd name="connsiteY14" fmla="*/ 537882 h 2079603"/>
              <a:gd name="connsiteX15" fmla="*/ 751053 w 5556969"/>
              <a:gd name="connsiteY15" fmla="*/ 548514 h 2079603"/>
              <a:gd name="connsiteX16" fmla="*/ 825481 w 5556969"/>
              <a:gd name="connsiteY16" fmla="*/ 601677 h 2079603"/>
              <a:gd name="connsiteX17" fmla="*/ 836113 w 5556969"/>
              <a:gd name="connsiteY17" fmla="*/ 686738 h 2079603"/>
              <a:gd name="connsiteX18" fmla="*/ 846746 w 5556969"/>
              <a:gd name="connsiteY18" fmla="*/ 739900 h 2079603"/>
              <a:gd name="connsiteX19" fmla="*/ 857378 w 5556969"/>
              <a:gd name="connsiteY19" fmla="*/ 1143938 h 2079603"/>
              <a:gd name="connsiteX20" fmla="*/ 899908 w 5556969"/>
              <a:gd name="connsiteY20" fmla="*/ 1186468 h 2079603"/>
              <a:gd name="connsiteX21" fmla="*/ 921174 w 5556969"/>
              <a:gd name="connsiteY21" fmla="*/ 1207733 h 2079603"/>
              <a:gd name="connsiteX22" fmla="*/ 1027499 w 5556969"/>
              <a:gd name="connsiteY22" fmla="*/ 1207733 h 2079603"/>
              <a:gd name="connsiteX23" fmla="*/ 1155090 w 5556969"/>
              <a:gd name="connsiteY23" fmla="*/ 1207733 h 2079603"/>
              <a:gd name="connsiteX24" fmla="*/ 1186987 w 5556969"/>
              <a:gd name="connsiteY24" fmla="*/ 1303426 h 2079603"/>
              <a:gd name="connsiteX25" fmla="*/ 1197620 w 5556969"/>
              <a:gd name="connsiteY25" fmla="*/ 1335324 h 2079603"/>
              <a:gd name="connsiteX26" fmla="*/ 1186987 w 5556969"/>
              <a:gd name="connsiteY26" fmla="*/ 1399119 h 2079603"/>
              <a:gd name="connsiteX27" fmla="*/ 1197620 w 5556969"/>
              <a:gd name="connsiteY27" fmla="*/ 1473547 h 2079603"/>
              <a:gd name="connsiteX28" fmla="*/ 1229518 w 5556969"/>
              <a:gd name="connsiteY28" fmla="*/ 1484179 h 2079603"/>
              <a:gd name="connsiteX29" fmla="*/ 1335843 w 5556969"/>
              <a:gd name="connsiteY29" fmla="*/ 1494812 h 2079603"/>
              <a:gd name="connsiteX30" fmla="*/ 1431536 w 5556969"/>
              <a:gd name="connsiteY30" fmla="*/ 1537342 h 2079603"/>
              <a:gd name="connsiteX31" fmla="*/ 1463434 w 5556969"/>
              <a:gd name="connsiteY31" fmla="*/ 1664933 h 2079603"/>
              <a:gd name="connsiteX32" fmla="*/ 1474067 w 5556969"/>
              <a:gd name="connsiteY32" fmla="*/ 1813789 h 2079603"/>
              <a:gd name="connsiteX33" fmla="*/ 1527229 w 5556969"/>
              <a:gd name="connsiteY33" fmla="*/ 1866952 h 2079603"/>
              <a:gd name="connsiteX34" fmla="*/ 1612290 w 5556969"/>
              <a:gd name="connsiteY34" fmla="*/ 1909482 h 2079603"/>
              <a:gd name="connsiteX35" fmla="*/ 1644187 w 5556969"/>
              <a:gd name="connsiteY35" fmla="*/ 1930747 h 2079603"/>
              <a:gd name="connsiteX36" fmla="*/ 1707983 w 5556969"/>
              <a:gd name="connsiteY36" fmla="*/ 1952012 h 2079603"/>
              <a:gd name="connsiteX37" fmla="*/ 1941899 w 5556969"/>
              <a:gd name="connsiteY37" fmla="*/ 1962645 h 2079603"/>
              <a:gd name="connsiteX38" fmla="*/ 2005694 w 5556969"/>
              <a:gd name="connsiteY38" fmla="*/ 1983910 h 2079603"/>
              <a:gd name="connsiteX39" fmla="*/ 2037592 w 5556969"/>
              <a:gd name="connsiteY39" fmla="*/ 2005175 h 2079603"/>
              <a:gd name="connsiteX40" fmla="*/ 2143918 w 5556969"/>
              <a:gd name="connsiteY40" fmla="*/ 2047705 h 2079603"/>
              <a:gd name="connsiteX41" fmla="*/ 2186448 w 5556969"/>
              <a:gd name="connsiteY41" fmla="*/ 2058338 h 2079603"/>
              <a:gd name="connsiteX42" fmla="*/ 2250243 w 5556969"/>
              <a:gd name="connsiteY42" fmla="*/ 2079603 h 2079603"/>
              <a:gd name="connsiteX43" fmla="*/ 2866932 w 5556969"/>
              <a:gd name="connsiteY43" fmla="*/ 2068970 h 2079603"/>
              <a:gd name="connsiteX44" fmla="*/ 2909462 w 5556969"/>
              <a:gd name="connsiteY44" fmla="*/ 2058338 h 2079603"/>
              <a:gd name="connsiteX45" fmla="*/ 3079583 w 5556969"/>
              <a:gd name="connsiteY45" fmla="*/ 2047705 h 2079603"/>
              <a:gd name="connsiteX46" fmla="*/ 3281601 w 5556969"/>
              <a:gd name="connsiteY46" fmla="*/ 2037072 h 2079603"/>
              <a:gd name="connsiteX47" fmla="*/ 3515518 w 5556969"/>
              <a:gd name="connsiteY47" fmla="*/ 2015807 h 2079603"/>
              <a:gd name="connsiteX48" fmla="*/ 3547415 w 5556969"/>
              <a:gd name="connsiteY48" fmla="*/ 2005175 h 2079603"/>
              <a:gd name="connsiteX49" fmla="*/ 3632476 w 5556969"/>
              <a:gd name="connsiteY49" fmla="*/ 1983910 h 2079603"/>
              <a:gd name="connsiteX50" fmla="*/ 3749434 w 5556969"/>
              <a:gd name="connsiteY50" fmla="*/ 1952012 h 2079603"/>
              <a:gd name="connsiteX51" fmla="*/ 3802597 w 5556969"/>
              <a:gd name="connsiteY51" fmla="*/ 1941379 h 2079603"/>
              <a:gd name="connsiteX52" fmla="*/ 3877025 w 5556969"/>
              <a:gd name="connsiteY52" fmla="*/ 1909482 h 2079603"/>
              <a:gd name="connsiteX53" fmla="*/ 3919555 w 5556969"/>
              <a:gd name="connsiteY53" fmla="*/ 1898849 h 2079603"/>
              <a:gd name="connsiteX54" fmla="*/ 4142839 w 5556969"/>
              <a:gd name="connsiteY54" fmla="*/ 1877584 h 2079603"/>
              <a:gd name="connsiteX55" fmla="*/ 4174736 w 5556969"/>
              <a:gd name="connsiteY55" fmla="*/ 1866952 h 2079603"/>
              <a:gd name="connsiteX56" fmla="*/ 4238532 w 5556969"/>
              <a:gd name="connsiteY56" fmla="*/ 1792524 h 2079603"/>
              <a:gd name="connsiteX57" fmla="*/ 4259797 w 5556969"/>
              <a:gd name="connsiteY57" fmla="*/ 1728728 h 2079603"/>
              <a:gd name="connsiteX58" fmla="*/ 4270429 w 5556969"/>
              <a:gd name="connsiteY58" fmla="*/ 1516077 h 2079603"/>
              <a:gd name="connsiteX59" fmla="*/ 4302327 w 5556969"/>
              <a:gd name="connsiteY59" fmla="*/ 1505445 h 2079603"/>
              <a:gd name="connsiteX60" fmla="*/ 4366122 w 5556969"/>
              <a:gd name="connsiteY60" fmla="*/ 1494812 h 2079603"/>
              <a:gd name="connsiteX61" fmla="*/ 4483081 w 5556969"/>
              <a:gd name="connsiteY61" fmla="*/ 1484179 h 2079603"/>
              <a:gd name="connsiteX62" fmla="*/ 4525611 w 5556969"/>
              <a:gd name="connsiteY62" fmla="*/ 1420384 h 2079603"/>
              <a:gd name="connsiteX63" fmla="*/ 4557508 w 5556969"/>
              <a:gd name="connsiteY63" fmla="*/ 1356589 h 2079603"/>
              <a:gd name="connsiteX64" fmla="*/ 4568141 w 5556969"/>
              <a:gd name="connsiteY64" fmla="*/ 1090775 h 2079603"/>
              <a:gd name="connsiteX65" fmla="*/ 4589406 w 5556969"/>
              <a:gd name="connsiteY65" fmla="*/ 1005714 h 2079603"/>
              <a:gd name="connsiteX66" fmla="*/ 4610671 w 5556969"/>
              <a:gd name="connsiteY66" fmla="*/ 931286 h 2079603"/>
              <a:gd name="connsiteX67" fmla="*/ 4642569 w 5556969"/>
              <a:gd name="connsiteY67" fmla="*/ 899389 h 2079603"/>
              <a:gd name="connsiteX68" fmla="*/ 4770160 w 5556969"/>
              <a:gd name="connsiteY68" fmla="*/ 867491 h 2079603"/>
              <a:gd name="connsiteX69" fmla="*/ 4823322 w 5556969"/>
              <a:gd name="connsiteY69" fmla="*/ 856858 h 2079603"/>
              <a:gd name="connsiteX70" fmla="*/ 5344318 w 5556969"/>
              <a:gd name="connsiteY70" fmla="*/ 867491 h 2079603"/>
              <a:gd name="connsiteX71" fmla="*/ 5376215 w 5556969"/>
              <a:gd name="connsiteY71" fmla="*/ 878124 h 2079603"/>
              <a:gd name="connsiteX72" fmla="*/ 5418746 w 5556969"/>
              <a:gd name="connsiteY72" fmla="*/ 888756 h 2079603"/>
              <a:gd name="connsiteX73" fmla="*/ 5535704 w 5556969"/>
              <a:gd name="connsiteY73" fmla="*/ 878124 h 2079603"/>
              <a:gd name="connsiteX74" fmla="*/ 5556969 w 5556969"/>
              <a:gd name="connsiteY74" fmla="*/ 814328 h 2079603"/>
              <a:gd name="connsiteX75" fmla="*/ 5546336 w 5556969"/>
              <a:gd name="connsiteY75" fmla="*/ 622942 h 2079603"/>
              <a:gd name="connsiteX76" fmla="*/ 5535704 w 5556969"/>
              <a:gd name="connsiteY76" fmla="*/ 591045 h 2079603"/>
              <a:gd name="connsiteX77" fmla="*/ 5514439 w 5556969"/>
              <a:gd name="connsiteY77" fmla="*/ 569779 h 2079603"/>
              <a:gd name="connsiteX78" fmla="*/ 5503806 w 5556969"/>
              <a:gd name="connsiteY78" fmla="*/ 537882 h 2079603"/>
              <a:gd name="connsiteX79" fmla="*/ 5408113 w 5556969"/>
              <a:gd name="connsiteY79" fmla="*/ 495352 h 2079603"/>
              <a:gd name="connsiteX80" fmla="*/ 5110401 w 5556969"/>
              <a:gd name="connsiteY80" fmla="*/ 484719 h 2079603"/>
              <a:gd name="connsiteX81" fmla="*/ 5004076 w 5556969"/>
              <a:gd name="connsiteY81" fmla="*/ 463454 h 2079603"/>
              <a:gd name="connsiteX82" fmla="*/ 4812690 w 5556969"/>
              <a:gd name="connsiteY82" fmla="*/ 452821 h 2079603"/>
              <a:gd name="connsiteX83" fmla="*/ 4716997 w 5556969"/>
              <a:gd name="connsiteY83" fmla="*/ 442189 h 2079603"/>
              <a:gd name="connsiteX84" fmla="*/ 4685099 w 5556969"/>
              <a:gd name="connsiteY84" fmla="*/ 420924 h 2079603"/>
              <a:gd name="connsiteX85" fmla="*/ 4674467 w 5556969"/>
              <a:gd name="connsiteY85" fmla="*/ 389026 h 2079603"/>
              <a:gd name="connsiteX86" fmla="*/ 4653201 w 5556969"/>
              <a:gd name="connsiteY86" fmla="*/ 367761 h 2079603"/>
              <a:gd name="connsiteX87" fmla="*/ 4600039 w 5556969"/>
              <a:gd name="connsiteY87" fmla="*/ 208272 h 2079603"/>
              <a:gd name="connsiteX88" fmla="*/ 4589406 w 5556969"/>
              <a:gd name="connsiteY88" fmla="*/ 176375 h 2079603"/>
              <a:gd name="connsiteX89" fmla="*/ 4525611 w 5556969"/>
              <a:gd name="connsiteY89" fmla="*/ 133845 h 2079603"/>
              <a:gd name="connsiteX90" fmla="*/ 4440550 w 5556969"/>
              <a:gd name="connsiteY90" fmla="*/ 101947 h 2079603"/>
              <a:gd name="connsiteX91" fmla="*/ 4398020 w 5556969"/>
              <a:gd name="connsiteY91" fmla="*/ 91314 h 2079603"/>
              <a:gd name="connsiteX92" fmla="*/ 4366122 w 5556969"/>
              <a:gd name="connsiteY92" fmla="*/ 80682 h 2079603"/>
              <a:gd name="connsiteX93" fmla="*/ 3866392 w 5556969"/>
              <a:gd name="connsiteY93" fmla="*/ 70049 h 2079603"/>
              <a:gd name="connsiteX94" fmla="*/ 3823862 w 5556969"/>
              <a:gd name="connsiteY94" fmla="*/ 59417 h 2079603"/>
              <a:gd name="connsiteX95" fmla="*/ 3398560 w 5556969"/>
              <a:gd name="connsiteY95" fmla="*/ 38152 h 2079603"/>
              <a:gd name="connsiteX96" fmla="*/ 2877564 w 5556969"/>
              <a:gd name="connsiteY96" fmla="*/ 48784 h 2079603"/>
              <a:gd name="connsiteX97" fmla="*/ 2749974 w 5556969"/>
              <a:gd name="connsiteY97" fmla="*/ 70049 h 2079603"/>
              <a:gd name="connsiteX98" fmla="*/ 1973797 w 5556969"/>
              <a:gd name="connsiteY98" fmla="*/ 48784 h 2079603"/>
              <a:gd name="connsiteX99" fmla="*/ 1899369 w 5556969"/>
              <a:gd name="connsiteY99" fmla="*/ 38152 h 2079603"/>
              <a:gd name="connsiteX100" fmla="*/ 1793043 w 5556969"/>
              <a:gd name="connsiteY100" fmla="*/ 27519 h 2079603"/>
              <a:gd name="connsiteX101" fmla="*/ 1357108 w 5556969"/>
              <a:gd name="connsiteY101" fmla="*/ 27519 h 2079603"/>
              <a:gd name="connsiteX102" fmla="*/ 1240150 w 5556969"/>
              <a:gd name="connsiteY102" fmla="*/ 38152 h 2079603"/>
              <a:gd name="connsiteX103" fmla="*/ 1059397 w 5556969"/>
              <a:gd name="connsiteY103" fmla="*/ 59417 h 2079603"/>
              <a:gd name="connsiteX104" fmla="*/ 517136 w 5556969"/>
              <a:gd name="connsiteY104" fmla="*/ 59417 h 2079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5556969" h="2079603">
                <a:moveTo>
                  <a:pt x="580932" y="59417"/>
                </a:moveTo>
                <a:cubicBezTo>
                  <a:pt x="412679" y="25765"/>
                  <a:pt x="474701" y="34055"/>
                  <a:pt x="144997" y="59417"/>
                </a:cubicBezTo>
                <a:cubicBezTo>
                  <a:pt x="132256" y="60397"/>
                  <a:pt x="122716" y="72267"/>
                  <a:pt x="113099" y="80682"/>
                </a:cubicBezTo>
                <a:cubicBezTo>
                  <a:pt x="94238" y="97185"/>
                  <a:pt x="73837" y="112993"/>
                  <a:pt x="59936" y="133845"/>
                </a:cubicBezTo>
                <a:lnTo>
                  <a:pt x="17406" y="197640"/>
                </a:lnTo>
                <a:cubicBezTo>
                  <a:pt x="-2001" y="275271"/>
                  <a:pt x="-9319" y="286076"/>
                  <a:pt x="17406" y="399658"/>
                </a:cubicBezTo>
                <a:cubicBezTo>
                  <a:pt x="20915" y="414570"/>
                  <a:pt x="70257" y="427908"/>
                  <a:pt x="81201" y="431556"/>
                </a:cubicBezTo>
                <a:cubicBezTo>
                  <a:pt x="88290" y="438644"/>
                  <a:pt x="92781" y="450238"/>
                  <a:pt x="102467" y="452821"/>
                </a:cubicBezTo>
                <a:cubicBezTo>
                  <a:pt x="147509" y="464832"/>
                  <a:pt x="194783" y="465985"/>
                  <a:pt x="240690" y="474086"/>
                </a:cubicBezTo>
                <a:cubicBezTo>
                  <a:pt x="255081" y="476626"/>
                  <a:pt x="269043" y="481175"/>
                  <a:pt x="283220" y="484719"/>
                </a:cubicBezTo>
                <a:cubicBezTo>
                  <a:pt x="304485" y="498896"/>
                  <a:pt x="328943" y="509178"/>
                  <a:pt x="347015" y="527249"/>
                </a:cubicBezTo>
                <a:cubicBezTo>
                  <a:pt x="354104" y="534337"/>
                  <a:pt x="359685" y="543356"/>
                  <a:pt x="368281" y="548514"/>
                </a:cubicBezTo>
                <a:cubicBezTo>
                  <a:pt x="377891" y="554280"/>
                  <a:pt x="389546" y="555603"/>
                  <a:pt x="400178" y="559147"/>
                </a:cubicBezTo>
                <a:cubicBezTo>
                  <a:pt x="428532" y="555603"/>
                  <a:pt x="457053" y="553212"/>
                  <a:pt x="485239" y="548514"/>
                </a:cubicBezTo>
                <a:cubicBezTo>
                  <a:pt x="499653" y="546112"/>
                  <a:pt x="513156" y="537882"/>
                  <a:pt x="527769" y="537882"/>
                </a:cubicBezTo>
                <a:cubicBezTo>
                  <a:pt x="602281" y="537882"/>
                  <a:pt x="676625" y="544970"/>
                  <a:pt x="751053" y="548514"/>
                </a:cubicBezTo>
                <a:cubicBezTo>
                  <a:pt x="825481" y="573323"/>
                  <a:pt x="807759" y="548514"/>
                  <a:pt x="825481" y="601677"/>
                </a:cubicBezTo>
                <a:cubicBezTo>
                  <a:pt x="829025" y="630031"/>
                  <a:pt x="831768" y="658496"/>
                  <a:pt x="836113" y="686738"/>
                </a:cubicBezTo>
                <a:cubicBezTo>
                  <a:pt x="838861" y="704600"/>
                  <a:pt x="845906" y="721848"/>
                  <a:pt x="846746" y="739900"/>
                </a:cubicBezTo>
                <a:cubicBezTo>
                  <a:pt x="853006" y="874480"/>
                  <a:pt x="850814" y="1009372"/>
                  <a:pt x="857378" y="1143938"/>
                </a:cubicBezTo>
                <a:cubicBezTo>
                  <a:pt x="859253" y="1182366"/>
                  <a:pt x="869681" y="1176392"/>
                  <a:pt x="899908" y="1186468"/>
                </a:cubicBezTo>
                <a:cubicBezTo>
                  <a:pt x="906997" y="1193556"/>
                  <a:pt x="912208" y="1203250"/>
                  <a:pt x="921174" y="1207733"/>
                </a:cubicBezTo>
                <a:cubicBezTo>
                  <a:pt x="960826" y="1227559"/>
                  <a:pt x="984390" y="1214917"/>
                  <a:pt x="1027499" y="1207733"/>
                </a:cubicBezTo>
                <a:cubicBezTo>
                  <a:pt x="1069636" y="1193687"/>
                  <a:pt x="1106124" y="1176573"/>
                  <a:pt x="1155090" y="1207733"/>
                </a:cubicBezTo>
                <a:cubicBezTo>
                  <a:pt x="1155093" y="1207735"/>
                  <a:pt x="1181670" y="1287476"/>
                  <a:pt x="1186987" y="1303426"/>
                </a:cubicBezTo>
                <a:lnTo>
                  <a:pt x="1197620" y="1335324"/>
                </a:lnTo>
                <a:cubicBezTo>
                  <a:pt x="1194076" y="1356589"/>
                  <a:pt x="1186987" y="1377561"/>
                  <a:pt x="1186987" y="1399119"/>
                </a:cubicBezTo>
                <a:cubicBezTo>
                  <a:pt x="1186987" y="1424180"/>
                  <a:pt x="1186412" y="1451132"/>
                  <a:pt x="1197620" y="1473547"/>
                </a:cubicBezTo>
                <a:cubicBezTo>
                  <a:pt x="1202632" y="1483571"/>
                  <a:pt x="1218441" y="1482475"/>
                  <a:pt x="1229518" y="1484179"/>
                </a:cubicBezTo>
                <a:cubicBezTo>
                  <a:pt x="1264722" y="1489595"/>
                  <a:pt x="1300401" y="1491268"/>
                  <a:pt x="1335843" y="1494812"/>
                </a:cubicBezTo>
                <a:cubicBezTo>
                  <a:pt x="1411762" y="1520118"/>
                  <a:pt x="1380988" y="1503643"/>
                  <a:pt x="1431536" y="1537342"/>
                </a:cubicBezTo>
                <a:cubicBezTo>
                  <a:pt x="1459618" y="1621590"/>
                  <a:pt x="1449116" y="1579027"/>
                  <a:pt x="1463434" y="1664933"/>
                </a:cubicBezTo>
                <a:cubicBezTo>
                  <a:pt x="1466978" y="1714552"/>
                  <a:pt x="1465422" y="1764801"/>
                  <a:pt x="1474067" y="1813789"/>
                </a:cubicBezTo>
                <a:cubicBezTo>
                  <a:pt x="1478345" y="1838030"/>
                  <a:pt x="1508776" y="1856886"/>
                  <a:pt x="1527229" y="1866952"/>
                </a:cubicBezTo>
                <a:cubicBezTo>
                  <a:pt x="1555058" y="1882132"/>
                  <a:pt x="1585914" y="1891898"/>
                  <a:pt x="1612290" y="1909482"/>
                </a:cubicBezTo>
                <a:cubicBezTo>
                  <a:pt x="1622922" y="1916570"/>
                  <a:pt x="1632510" y="1925557"/>
                  <a:pt x="1644187" y="1930747"/>
                </a:cubicBezTo>
                <a:cubicBezTo>
                  <a:pt x="1664671" y="1939851"/>
                  <a:pt x="1685591" y="1950994"/>
                  <a:pt x="1707983" y="1952012"/>
                </a:cubicBezTo>
                <a:lnTo>
                  <a:pt x="1941899" y="1962645"/>
                </a:lnTo>
                <a:cubicBezTo>
                  <a:pt x="1963164" y="1969733"/>
                  <a:pt x="1987043" y="1971476"/>
                  <a:pt x="2005694" y="1983910"/>
                </a:cubicBezTo>
                <a:cubicBezTo>
                  <a:pt x="2016327" y="1990998"/>
                  <a:pt x="2026497" y="1998835"/>
                  <a:pt x="2037592" y="2005175"/>
                </a:cubicBezTo>
                <a:cubicBezTo>
                  <a:pt x="2071815" y="2024731"/>
                  <a:pt x="2105187" y="2038022"/>
                  <a:pt x="2143918" y="2047705"/>
                </a:cubicBezTo>
                <a:cubicBezTo>
                  <a:pt x="2158095" y="2051249"/>
                  <a:pt x="2172451" y="2054139"/>
                  <a:pt x="2186448" y="2058338"/>
                </a:cubicBezTo>
                <a:cubicBezTo>
                  <a:pt x="2207918" y="2064779"/>
                  <a:pt x="2250243" y="2079603"/>
                  <a:pt x="2250243" y="2079603"/>
                </a:cubicBezTo>
                <a:lnTo>
                  <a:pt x="2866932" y="2068970"/>
                </a:lnTo>
                <a:cubicBezTo>
                  <a:pt x="2881537" y="2068499"/>
                  <a:pt x="2894922" y="2059792"/>
                  <a:pt x="2909462" y="2058338"/>
                </a:cubicBezTo>
                <a:cubicBezTo>
                  <a:pt x="2965998" y="2052684"/>
                  <a:pt x="3022858" y="2050947"/>
                  <a:pt x="3079583" y="2047705"/>
                </a:cubicBezTo>
                <a:lnTo>
                  <a:pt x="3281601" y="2037072"/>
                </a:lnTo>
                <a:cubicBezTo>
                  <a:pt x="3401338" y="2029588"/>
                  <a:pt x="3408960" y="2027647"/>
                  <a:pt x="3515518" y="2015807"/>
                </a:cubicBezTo>
                <a:cubicBezTo>
                  <a:pt x="3526150" y="2012263"/>
                  <a:pt x="3536602" y="2008124"/>
                  <a:pt x="3547415" y="2005175"/>
                </a:cubicBezTo>
                <a:cubicBezTo>
                  <a:pt x="3575611" y="1997485"/>
                  <a:pt x="3604750" y="1993152"/>
                  <a:pt x="3632476" y="1983910"/>
                </a:cubicBezTo>
                <a:cubicBezTo>
                  <a:pt x="3678306" y="1968633"/>
                  <a:pt x="3689470" y="1964005"/>
                  <a:pt x="3749434" y="1952012"/>
                </a:cubicBezTo>
                <a:cubicBezTo>
                  <a:pt x="3767155" y="1948468"/>
                  <a:pt x="3785065" y="1945762"/>
                  <a:pt x="3802597" y="1941379"/>
                </a:cubicBezTo>
                <a:cubicBezTo>
                  <a:pt x="3855402" y="1928178"/>
                  <a:pt x="3816166" y="1932304"/>
                  <a:pt x="3877025" y="1909482"/>
                </a:cubicBezTo>
                <a:cubicBezTo>
                  <a:pt x="3890708" y="1904351"/>
                  <a:pt x="3905178" y="1901463"/>
                  <a:pt x="3919555" y="1898849"/>
                </a:cubicBezTo>
                <a:cubicBezTo>
                  <a:pt x="3999570" y="1884301"/>
                  <a:pt x="4055645" y="1883812"/>
                  <a:pt x="4142839" y="1877584"/>
                </a:cubicBezTo>
                <a:cubicBezTo>
                  <a:pt x="4153471" y="1874040"/>
                  <a:pt x="4165616" y="1873466"/>
                  <a:pt x="4174736" y="1866952"/>
                </a:cubicBezTo>
                <a:cubicBezTo>
                  <a:pt x="4207551" y="1843513"/>
                  <a:pt x="4218097" y="1823176"/>
                  <a:pt x="4238532" y="1792524"/>
                </a:cubicBezTo>
                <a:cubicBezTo>
                  <a:pt x="4245620" y="1771259"/>
                  <a:pt x="4258678" y="1751116"/>
                  <a:pt x="4259797" y="1728728"/>
                </a:cubicBezTo>
                <a:cubicBezTo>
                  <a:pt x="4263341" y="1657844"/>
                  <a:pt x="4257149" y="1585796"/>
                  <a:pt x="4270429" y="1516077"/>
                </a:cubicBezTo>
                <a:cubicBezTo>
                  <a:pt x="4272526" y="1505067"/>
                  <a:pt x="4291386" y="1507876"/>
                  <a:pt x="4302327" y="1505445"/>
                </a:cubicBezTo>
                <a:cubicBezTo>
                  <a:pt x="4323372" y="1500768"/>
                  <a:pt x="4344711" y="1497331"/>
                  <a:pt x="4366122" y="1494812"/>
                </a:cubicBezTo>
                <a:cubicBezTo>
                  <a:pt x="4405001" y="1490238"/>
                  <a:pt x="4444095" y="1487723"/>
                  <a:pt x="4483081" y="1484179"/>
                </a:cubicBezTo>
                <a:cubicBezTo>
                  <a:pt x="4497258" y="1462914"/>
                  <a:pt x="4517530" y="1444630"/>
                  <a:pt x="4525611" y="1420384"/>
                </a:cubicBezTo>
                <a:cubicBezTo>
                  <a:pt x="4540284" y="1376363"/>
                  <a:pt x="4530026" y="1397811"/>
                  <a:pt x="4557508" y="1356589"/>
                </a:cubicBezTo>
                <a:cubicBezTo>
                  <a:pt x="4561052" y="1267984"/>
                  <a:pt x="4560113" y="1179086"/>
                  <a:pt x="4568141" y="1090775"/>
                </a:cubicBezTo>
                <a:cubicBezTo>
                  <a:pt x="4570787" y="1061669"/>
                  <a:pt x="4582318" y="1034068"/>
                  <a:pt x="4589406" y="1005714"/>
                </a:cubicBezTo>
                <a:cubicBezTo>
                  <a:pt x="4590823" y="1000047"/>
                  <a:pt x="4604572" y="940435"/>
                  <a:pt x="4610671" y="931286"/>
                </a:cubicBezTo>
                <a:cubicBezTo>
                  <a:pt x="4619012" y="918775"/>
                  <a:pt x="4629425" y="906691"/>
                  <a:pt x="4642569" y="899389"/>
                </a:cubicBezTo>
                <a:cubicBezTo>
                  <a:pt x="4680345" y="878403"/>
                  <a:pt x="4728949" y="874984"/>
                  <a:pt x="4770160" y="867491"/>
                </a:cubicBezTo>
                <a:cubicBezTo>
                  <a:pt x="4787940" y="864258"/>
                  <a:pt x="4805601" y="860402"/>
                  <a:pt x="4823322" y="856858"/>
                </a:cubicBezTo>
                <a:lnTo>
                  <a:pt x="5344318" y="867491"/>
                </a:lnTo>
                <a:cubicBezTo>
                  <a:pt x="5355517" y="867922"/>
                  <a:pt x="5365439" y="875045"/>
                  <a:pt x="5376215" y="878124"/>
                </a:cubicBezTo>
                <a:cubicBezTo>
                  <a:pt x="5390266" y="882139"/>
                  <a:pt x="5404569" y="885212"/>
                  <a:pt x="5418746" y="888756"/>
                </a:cubicBezTo>
                <a:lnTo>
                  <a:pt x="5535704" y="878124"/>
                </a:lnTo>
                <a:cubicBezTo>
                  <a:pt x="5555440" y="867497"/>
                  <a:pt x="5556969" y="814328"/>
                  <a:pt x="5556969" y="814328"/>
                </a:cubicBezTo>
                <a:cubicBezTo>
                  <a:pt x="5553425" y="750533"/>
                  <a:pt x="5552394" y="686548"/>
                  <a:pt x="5546336" y="622942"/>
                </a:cubicBezTo>
                <a:cubicBezTo>
                  <a:pt x="5545273" y="611785"/>
                  <a:pt x="5541470" y="600655"/>
                  <a:pt x="5535704" y="591045"/>
                </a:cubicBezTo>
                <a:cubicBezTo>
                  <a:pt x="5530546" y="582449"/>
                  <a:pt x="5521527" y="576868"/>
                  <a:pt x="5514439" y="569779"/>
                </a:cubicBezTo>
                <a:cubicBezTo>
                  <a:pt x="5510895" y="559147"/>
                  <a:pt x="5510807" y="546634"/>
                  <a:pt x="5503806" y="537882"/>
                </a:cubicBezTo>
                <a:cubicBezTo>
                  <a:pt x="5488148" y="518311"/>
                  <a:pt x="5422829" y="495878"/>
                  <a:pt x="5408113" y="495352"/>
                </a:cubicBezTo>
                <a:lnTo>
                  <a:pt x="5110401" y="484719"/>
                </a:lnTo>
                <a:cubicBezTo>
                  <a:pt x="5073459" y="475483"/>
                  <a:pt x="5043187" y="466713"/>
                  <a:pt x="5004076" y="463454"/>
                </a:cubicBezTo>
                <a:cubicBezTo>
                  <a:pt x="4940403" y="458148"/>
                  <a:pt x="4876409" y="457541"/>
                  <a:pt x="4812690" y="452821"/>
                </a:cubicBezTo>
                <a:cubicBezTo>
                  <a:pt x="4780684" y="450450"/>
                  <a:pt x="4748895" y="445733"/>
                  <a:pt x="4716997" y="442189"/>
                </a:cubicBezTo>
                <a:cubicBezTo>
                  <a:pt x="4706364" y="435101"/>
                  <a:pt x="4693082" y="430903"/>
                  <a:pt x="4685099" y="420924"/>
                </a:cubicBezTo>
                <a:cubicBezTo>
                  <a:pt x="4678098" y="412172"/>
                  <a:pt x="4680233" y="398637"/>
                  <a:pt x="4674467" y="389026"/>
                </a:cubicBezTo>
                <a:cubicBezTo>
                  <a:pt x="4669309" y="380430"/>
                  <a:pt x="4660290" y="374849"/>
                  <a:pt x="4653201" y="367761"/>
                </a:cubicBezTo>
                <a:lnTo>
                  <a:pt x="4600039" y="208272"/>
                </a:lnTo>
                <a:cubicBezTo>
                  <a:pt x="4596495" y="197640"/>
                  <a:pt x="4598731" y="182592"/>
                  <a:pt x="4589406" y="176375"/>
                </a:cubicBezTo>
                <a:cubicBezTo>
                  <a:pt x="4568141" y="162198"/>
                  <a:pt x="4550405" y="140044"/>
                  <a:pt x="4525611" y="133845"/>
                </a:cubicBezTo>
                <a:cubicBezTo>
                  <a:pt x="4416444" y="106552"/>
                  <a:pt x="4551751" y="143648"/>
                  <a:pt x="4440550" y="101947"/>
                </a:cubicBezTo>
                <a:cubicBezTo>
                  <a:pt x="4426867" y="96816"/>
                  <a:pt x="4412071" y="95328"/>
                  <a:pt x="4398020" y="91314"/>
                </a:cubicBezTo>
                <a:cubicBezTo>
                  <a:pt x="4387243" y="88235"/>
                  <a:pt x="4377321" y="81130"/>
                  <a:pt x="4366122" y="80682"/>
                </a:cubicBezTo>
                <a:cubicBezTo>
                  <a:pt x="4199641" y="74023"/>
                  <a:pt x="4032969" y="73593"/>
                  <a:pt x="3866392" y="70049"/>
                </a:cubicBezTo>
                <a:cubicBezTo>
                  <a:pt x="3852215" y="66505"/>
                  <a:pt x="3838305" y="61639"/>
                  <a:pt x="3823862" y="59417"/>
                </a:cubicBezTo>
                <a:cubicBezTo>
                  <a:pt x="3690939" y="38967"/>
                  <a:pt x="3513552" y="41861"/>
                  <a:pt x="3398560" y="38152"/>
                </a:cubicBezTo>
                <a:cubicBezTo>
                  <a:pt x="3224895" y="41696"/>
                  <a:pt x="3051056" y="40252"/>
                  <a:pt x="2877564" y="48784"/>
                </a:cubicBezTo>
                <a:cubicBezTo>
                  <a:pt x="2834499" y="50902"/>
                  <a:pt x="2749974" y="70049"/>
                  <a:pt x="2749974" y="70049"/>
                </a:cubicBezTo>
                <a:cubicBezTo>
                  <a:pt x="2591824" y="66886"/>
                  <a:pt x="2185942" y="62927"/>
                  <a:pt x="1973797" y="48784"/>
                </a:cubicBezTo>
                <a:cubicBezTo>
                  <a:pt x="1948791" y="47117"/>
                  <a:pt x="1924259" y="41080"/>
                  <a:pt x="1899369" y="38152"/>
                </a:cubicBezTo>
                <a:cubicBezTo>
                  <a:pt x="1863994" y="33990"/>
                  <a:pt x="1828485" y="31063"/>
                  <a:pt x="1793043" y="27519"/>
                </a:cubicBezTo>
                <a:cubicBezTo>
                  <a:pt x="1634673" y="-25274"/>
                  <a:pt x="1756257" y="11227"/>
                  <a:pt x="1357108" y="27519"/>
                </a:cubicBezTo>
                <a:cubicBezTo>
                  <a:pt x="1317994" y="29116"/>
                  <a:pt x="1279029" y="33578"/>
                  <a:pt x="1240150" y="38152"/>
                </a:cubicBezTo>
                <a:cubicBezTo>
                  <a:pt x="1144455" y="49410"/>
                  <a:pt x="1185632" y="57381"/>
                  <a:pt x="1059397" y="59417"/>
                </a:cubicBezTo>
                <a:cubicBezTo>
                  <a:pt x="878667" y="62332"/>
                  <a:pt x="697890" y="59417"/>
                  <a:pt x="517136" y="59417"/>
                </a:cubicBez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olný tvar 12"/>
          <p:cNvSpPr/>
          <p:nvPr/>
        </p:nvSpPr>
        <p:spPr>
          <a:xfrm>
            <a:off x="1105786" y="2445488"/>
            <a:ext cx="4837814" cy="637954"/>
          </a:xfrm>
          <a:custGeom>
            <a:avLst/>
            <a:gdLst>
              <a:gd name="connsiteX0" fmla="*/ 4667693 w 4837814"/>
              <a:gd name="connsiteY0" fmla="*/ 63796 h 637954"/>
              <a:gd name="connsiteX1" fmla="*/ 3923414 w 4837814"/>
              <a:gd name="connsiteY1" fmla="*/ 63796 h 637954"/>
              <a:gd name="connsiteX2" fmla="*/ 3083442 w 4837814"/>
              <a:gd name="connsiteY2" fmla="*/ 53163 h 637954"/>
              <a:gd name="connsiteX3" fmla="*/ 2881423 w 4837814"/>
              <a:gd name="connsiteY3" fmla="*/ 42531 h 637954"/>
              <a:gd name="connsiteX4" fmla="*/ 2806995 w 4837814"/>
              <a:gd name="connsiteY4" fmla="*/ 31898 h 637954"/>
              <a:gd name="connsiteX5" fmla="*/ 2615609 w 4837814"/>
              <a:gd name="connsiteY5" fmla="*/ 21265 h 637954"/>
              <a:gd name="connsiteX6" fmla="*/ 2317898 w 4837814"/>
              <a:gd name="connsiteY6" fmla="*/ 0 h 637954"/>
              <a:gd name="connsiteX7" fmla="*/ 1584251 w 4837814"/>
              <a:gd name="connsiteY7" fmla="*/ 10633 h 637954"/>
              <a:gd name="connsiteX8" fmla="*/ 1531088 w 4837814"/>
              <a:gd name="connsiteY8" fmla="*/ 21265 h 637954"/>
              <a:gd name="connsiteX9" fmla="*/ 1382233 w 4837814"/>
              <a:gd name="connsiteY9" fmla="*/ 31898 h 637954"/>
              <a:gd name="connsiteX10" fmla="*/ 1212112 w 4837814"/>
              <a:gd name="connsiteY10" fmla="*/ 53163 h 637954"/>
              <a:gd name="connsiteX11" fmla="*/ 1137684 w 4837814"/>
              <a:gd name="connsiteY11" fmla="*/ 63796 h 637954"/>
              <a:gd name="connsiteX12" fmla="*/ 340242 w 4837814"/>
              <a:gd name="connsiteY12" fmla="*/ 74428 h 637954"/>
              <a:gd name="connsiteX13" fmla="*/ 170121 w 4837814"/>
              <a:gd name="connsiteY13" fmla="*/ 85061 h 637954"/>
              <a:gd name="connsiteX14" fmla="*/ 95693 w 4837814"/>
              <a:gd name="connsiteY14" fmla="*/ 106326 h 637954"/>
              <a:gd name="connsiteX15" fmla="*/ 42530 w 4837814"/>
              <a:gd name="connsiteY15" fmla="*/ 170121 h 637954"/>
              <a:gd name="connsiteX16" fmla="*/ 10633 w 4837814"/>
              <a:gd name="connsiteY16" fmla="*/ 287079 h 637954"/>
              <a:gd name="connsiteX17" fmla="*/ 0 w 4837814"/>
              <a:gd name="connsiteY17" fmla="*/ 329610 h 637954"/>
              <a:gd name="connsiteX18" fmla="*/ 10633 w 4837814"/>
              <a:gd name="connsiteY18" fmla="*/ 489098 h 637954"/>
              <a:gd name="connsiteX19" fmla="*/ 42530 w 4837814"/>
              <a:gd name="connsiteY19" fmla="*/ 499731 h 637954"/>
              <a:gd name="connsiteX20" fmla="*/ 74428 w 4837814"/>
              <a:gd name="connsiteY20" fmla="*/ 520996 h 637954"/>
              <a:gd name="connsiteX21" fmla="*/ 382772 w 4837814"/>
              <a:gd name="connsiteY21" fmla="*/ 531628 h 637954"/>
              <a:gd name="connsiteX22" fmla="*/ 467833 w 4837814"/>
              <a:gd name="connsiteY22" fmla="*/ 542261 h 637954"/>
              <a:gd name="connsiteX23" fmla="*/ 584791 w 4837814"/>
              <a:gd name="connsiteY23" fmla="*/ 563526 h 637954"/>
              <a:gd name="connsiteX24" fmla="*/ 871870 w 4837814"/>
              <a:gd name="connsiteY24" fmla="*/ 574159 h 637954"/>
              <a:gd name="connsiteX25" fmla="*/ 903767 w 4837814"/>
              <a:gd name="connsiteY25" fmla="*/ 584791 h 637954"/>
              <a:gd name="connsiteX26" fmla="*/ 999461 w 4837814"/>
              <a:gd name="connsiteY26" fmla="*/ 606056 h 637954"/>
              <a:gd name="connsiteX27" fmla="*/ 1073888 w 4837814"/>
              <a:gd name="connsiteY27" fmla="*/ 616689 h 637954"/>
              <a:gd name="connsiteX28" fmla="*/ 1116419 w 4837814"/>
              <a:gd name="connsiteY28" fmla="*/ 627321 h 637954"/>
              <a:gd name="connsiteX29" fmla="*/ 1201479 w 4837814"/>
              <a:gd name="connsiteY29" fmla="*/ 637954 h 637954"/>
              <a:gd name="connsiteX30" fmla="*/ 1626781 w 4837814"/>
              <a:gd name="connsiteY30" fmla="*/ 627321 h 637954"/>
              <a:gd name="connsiteX31" fmla="*/ 1765005 w 4837814"/>
              <a:gd name="connsiteY31" fmla="*/ 616689 h 637954"/>
              <a:gd name="connsiteX32" fmla="*/ 2583712 w 4837814"/>
              <a:gd name="connsiteY32" fmla="*/ 606056 h 637954"/>
              <a:gd name="connsiteX33" fmla="*/ 3221665 w 4837814"/>
              <a:gd name="connsiteY33" fmla="*/ 616689 h 637954"/>
              <a:gd name="connsiteX34" fmla="*/ 4465674 w 4837814"/>
              <a:gd name="connsiteY34" fmla="*/ 595424 h 637954"/>
              <a:gd name="connsiteX35" fmla="*/ 4497572 w 4837814"/>
              <a:gd name="connsiteY35" fmla="*/ 584791 h 637954"/>
              <a:gd name="connsiteX36" fmla="*/ 4635795 w 4837814"/>
              <a:gd name="connsiteY36" fmla="*/ 563526 h 637954"/>
              <a:gd name="connsiteX37" fmla="*/ 4667693 w 4837814"/>
              <a:gd name="connsiteY37" fmla="*/ 552893 h 637954"/>
              <a:gd name="connsiteX38" fmla="*/ 4720856 w 4837814"/>
              <a:gd name="connsiteY38" fmla="*/ 542261 h 637954"/>
              <a:gd name="connsiteX39" fmla="*/ 4763386 w 4837814"/>
              <a:gd name="connsiteY39" fmla="*/ 531628 h 637954"/>
              <a:gd name="connsiteX40" fmla="*/ 4795284 w 4837814"/>
              <a:gd name="connsiteY40" fmla="*/ 510363 h 637954"/>
              <a:gd name="connsiteX41" fmla="*/ 4805916 w 4837814"/>
              <a:gd name="connsiteY41" fmla="*/ 478465 h 637954"/>
              <a:gd name="connsiteX42" fmla="*/ 4837814 w 4837814"/>
              <a:gd name="connsiteY42" fmla="*/ 414670 h 637954"/>
              <a:gd name="connsiteX43" fmla="*/ 4827181 w 4837814"/>
              <a:gd name="connsiteY43" fmla="*/ 233917 h 637954"/>
              <a:gd name="connsiteX44" fmla="*/ 4816549 w 4837814"/>
              <a:gd name="connsiteY44" fmla="*/ 202019 h 637954"/>
              <a:gd name="connsiteX45" fmla="*/ 4752754 w 4837814"/>
              <a:gd name="connsiteY45" fmla="*/ 138224 h 637954"/>
              <a:gd name="connsiteX46" fmla="*/ 4699591 w 4837814"/>
              <a:gd name="connsiteY46" fmla="*/ 95693 h 637954"/>
              <a:gd name="connsiteX47" fmla="*/ 4635795 w 4837814"/>
              <a:gd name="connsiteY47" fmla="*/ 74428 h 637954"/>
              <a:gd name="connsiteX48" fmla="*/ 4603898 w 4837814"/>
              <a:gd name="connsiteY48" fmla="*/ 74428 h 637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4837814" h="637954">
                <a:moveTo>
                  <a:pt x="4667693" y="63796"/>
                </a:moveTo>
                <a:cubicBezTo>
                  <a:pt x="4200415" y="39201"/>
                  <a:pt x="4760230" y="63796"/>
                  <a:pt x="3923414" y="63796"/>
                </a:cubicBezTo>
                <a:cubicBezTo>
                  <a:pt x="3643401" y="63796"/>
                  <a:pt x="3363433" y="56707"/>
                  <a:pt x="3083442" y="53163"/>
                </a:cubicBezTo>
                <a:cubicBezTo>
                  <a:pt x="3016102" y="49619"/>
                  <a:pt x="2948657" y="47703"/>
                  <a:pt x="2881423" y="42531"/>
                </a:cubicBezTo>
                <a:cubicBezTo>
                  <a:pt x="2856436" y="40609"/>
                  <a:pt x="2831976" y="33897"/>
                  <a:pt x="2806995" y="31898"/>
                </a:cubicBezTo>
                <a:cubicBezTo>
                  <a:pt x="2743305" y="26803"/>
                  <a:pt x="2679386" y="25130"/>
                  <a:pt x="2615609" y="21265"/>
                </a:cubicBezTo>
                <a:cubicBezTo>
                  <a:pt x="2486321" y="13429"/>
                  <a:pt x="2443062" y="9628"/>
                  <a:pt x="2317898" y="0"/>
                </a:cubicBezTo>
                <a:lnTo>
                  <a:pt x="1584251" y="10633"/>
                </a:lnTo>
                <a:cubicBezTo>
                  <a:pt x="1566186" y="11121"/>
                  <a:pt x="1549061" y="19373"/>
                  <a:pt x="1531088" y="21265"/>
                </a:cubicBezTo>
                <a:cubicBezTo>
                  <a:pt x="1481617" y="26473"/>
                  <a:pt x="1431851" y="28354"/>
                  <a:pt x="1382233" y="31898"/>
                </a:cubicBezTo>
                <a:cubicBezTo>
                  <a:pt x="1290923" y="54726"/>
                  <a:pt x="1375806" y="35932"/>
                  <a:pt x="1212112" y="53163"/>
                </a:cubicBezTo>
                <a:cubicBezTo>
                  <a:pt x="1187188" y="55787"/>
                  <a:pt x="1162738" y="63185"/>
                  <a:pt x="1137684" y="63796"/>
                </a:cubicBezTo>
                <a:cubicBezTo>
                  <a:pt x="871925" y="70278"/>
                  <a:pt x="606056" y="70884"/>
                  <a:pt x="340242" y="74428"/>
                </a:cubicBezTo>
                <a:cubicBezTo>
                  <a:pt x="283535" y="77972"/>
                  <a:pt x="226657" y="79407"/>
                  <a:pt x="170121" y="85061"/>
                </a:cubicBezTo>
                <a:cubicBezTo>
                  <a:pt x="151044" y="86969"/>
                  <a:pt x="115126" y="99848"/>
                  <a:pt x="95693" y="106326"/>
                </a:cubicBezTo>
                <a:cubicBezTo>
                  <a:pt x="75663" y="126356"/>
                  <a:pt x="54372" y="143477"/>
                  <a:pt x="42530" y="170121"/>
                </a:cubicBezTo>
                <a:cubicBezTo>
                  <a:pt x="20400" y="219913"/>
                  <a:pt x="21751" y="237049"/>
                  <a:pt x="10633" y="287079"/>
                </a:cubicBezTo>
                <a:cubicBezTo>
                  <a:pt x="7463" y="301344"/>
                  <a:pt x="3544" y="315433"/>
                  <a:pt x="0" y="329610"/>
                </a:cubicBezTo>
                <a:cubicBezTo>
                  <a:pt x="3544" y="382773"/>
                  <a:pt x="-2289" y="437408"/>
                  <a:pt x="10633" y="489098"/>
                </a:cubicBezTo>
                <a:cubicBezTo>
                  <a:pt x="13351" y="499971"/>
                  <a:pt x="32506" y="494719"/>
                  <a:pt x="42530" y="499731"/>
                </a:cubicBezTo>
                <a:cubicBezTo>
                  <a:pt x="53960" y="505446"/>
                  <a:pt x="61705" y="519803"/>
                  <a:pt x="74428" y="520996"/>
                </a:cubicBezTo>
                <a:cubicBezTo>
                  <a:pt x="176821" y="530595"/>
                  <a:pt x="279991" y="528084"/>
                  <a:pt x="382772" y="531628"/>
                </a:cubicBezTo>
                <a:cubicBezTo>
                  <a:pt x="411126" y="535172"/>
                  <a:pt x="439720" y="537149"/>
                  <a:pt x="467833" y="542261"/>
                </a:cubicBezTo>
                <a:cubicBezTo>
                  <a:pt x="578009" y="562293"/>
                  <a:pt x="358143" y="550574"/>
                  <a:pt x="584791" y="563526"/>
                </a:cubicBezTo>
                <a:cubicBezTo>
                  <a:pt x="680394" y="568989"/>
                  <a:pt x="776177" y="570615"/>
                  <a:pt x="871870" y="574159"/>
                </a:cubicBezTo>
                <a:cubicBezTo>
                  <a:pt x="882502" y="577703"/>
                  <a:pt x="892991" y="581712"/>
                  <a:pt x="903767" y="584791"/>
                </a:cubicBezTo>
                <a:cubicBezTo>
                  <a:pt x="930539" y="592440"/>
                  <a:pt x="973139" y="601669"/>
                  <a:pt x="999461" y="606056"/>
                </a:cubicBezTo>
                <a:cubicBezTo>
                  <a:pt x="1024181" y="610176"/>
                  <a:pt x="1049231" y="612206"/>
                  <a:pt x="1073888" y="616689"/>
                </a:cubicBezTo>
                <a:cubicBezTo>
                  <a:pt x="1088266" y="619303"/>
                  <a:pt x="1102005" y="624919"/>
                  <a:pt x="1116419" y="627321"/>
                </a:cubicBezTo>
                <a:cubicBezTo>
                  <a:pt x="1144604" y="632019"/>
                  <a:pt x="1173126" y="634410"/>
                  <a:pt x="1201479" y="637954"/>
                </a:cubicBezTo>
                <a:lnTo>
                  <a:pt x="1626781" y="627321"/>
                </a:lnTo>
                <a:cubicBezTo>
                  <a:pt x="1672959" y="625578"/>
                  <a:pt x="1718806" y="617716"/>
                  <a:pt x="1765005" y="616689"/>
                </a:cubicBezTo>
                <a:lnTo>
                  <a:pt x="2583712" y="606056"/>
                </a:lnTo>
                <a:lnTo>
                  <a:pt x="3221665" y="616689"/>
                </a:lnTo>
                <a:cubicBezTo>
                  <a:pt x="4285302" y="616689"/>
                  <a:pt x="3992286" y="642761"/>
                  <a:pt x="4465674" y="595424"/>
                </a:cubicBezTo>
                <a:cubicBezTo>
                  <a:pt x="4476307" y="591880"/>
                  <a:pt x="4486631" y="587222"/>
                  <a:pt x="4497572" y="584791"/>
                </a:cubicBezTo>
                <a:cubicBezTo>
                  <a:pt x="4524114" y="578893"/>
                  <a:pt x="4612069" y="566916"/>
                  <a:pt x="4635795" y="563526"/>
                </a:cubicBezTo>
                <a:cubicBezTo>
                  <a:pt x="4646428" y="559982"/>
                  <a:pt x="4656820" y="555611"/>
                  <a:pt x="4667693" y="552893"/>
                </a:cubicBezTo>
                <a:cubicBezTo>
                  <a:pt x="4685225" y="548510"/>
                  <a:pt x="4703214" y="546181"/>
                  <a:pt x="4720856" y="542261"/>
                </a:cubicBezTo>
                <a:cubicBezTo>
                  <a:pt x="4735121" y="539091"/>
                  <a:pt x="4749209" y="535172"/>
                  <a:pt x="4763386" y="531628"/>
                </a:cubicBezTo>
                <a:cubicBezTo>
                  <a:pt x="4774019" y="524540"/>
                  <a:pt x="4787301" y="520342"/>
                  <a:pt x="4795284" y="510363"/>
                </a:cubicBezTo>
                <a:cubicBezTo>
                  <a:pt x="4802285" y="501611"/>
                  <a:pt x="4800904" y="488490"/>
                  <a:pt x="4805916" y="478465"/>
                </a:cubicBezTo>
                <a:cubicBezTo>
                  <a:pt x="4847142" y="396011"/>
                  <a:pt x="4811085" y="494854"/>
                  <a:pt x="4837814" y="414670"/>
                </a:cubicBezTo>
                <a:cubicBezTo>
                  <a:pt x="4834270" y="354419"/>
                  <a:pt x="4833187" y="293973"/>
                  <a:pt x="4827181" y="233917"/>
                </a:cubicBezTo>
                <a:cubicBezTo>
                  <a:pt x="4826066" y="222765"/>
                  <a:pt x="4823430" y="210866"/>
                  <a:pt x="4816549" y="202019"/>
                </a:cubicBezTo>
                <a:cubicBezTo>
                  <a:pt x="4798086" y="178281"/>
                  <a:pt x="4774019" y="159489"/>
                  <a:pt x="4752754" y="138224"/>
                </a:cubicBezTo>
                <a:cubicBezTo>
                  <a:pt x="4735082" y="120553"/>
                  <a:pt x="4723728" y="106421"/>
                  <a:pt x="4699591" y="95693"/>
                </a:cubicBezTo>
                <a:cubicBezTo>
                  <a:pt x="4679107" y="86589"/>
                  <a:pt x="4658211" y="74428"/>
                  <a:pt x="4635795" y="74428"/>
                </a:cubicBezTo>
                <a:lnTo>
                  <a:pt x="4603898" y="74428"/>
                </a:lnTo>
              </a:path>
            </a:pathLst>
          </a:cu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7102549" y="2987749"/>
            <a:ext cx="1743739" cy="1967023"/>
          </a:xfrm>
          <a:custGeom>
            <a:avLst/>
            <a:gdLst>
              <a:gd name="connsiteX0" fmla="*/ 1318437 w 1743739"/>
              <a:gd name="connsiteY0" fmla="*/ 21265 h 1967023"/>
              <a:gd name="connsiteX1" fmla="*/ 1265274 w 1743739"/>
              <a:gd name="connsiteY1" fmla="*/ 10632 h 1967023"/>
              <a:gd name="connsiteX2" fmla="*/ 1222744 w 1743739"/>
              <a:gd name="connsiteY2" fmla="*/ 0 h 1967023"/>
              <a:gd name="connsiteX3" fmla="*/ 839972 w 1743739"/>
              <a:gd name="connsiteY3" fmla="*/ 10632 h 1967023"/>
              <a:gd name="connsiteX4" fmla="*/ 669851 w 1743739"/>
              <a:gd name="connsiteY4" fmla="*/ 21265 h 1967023"/>
              <a:gd name="connsiteX5" fmla="*/ 552893 w 1743739"/>
              <a:gd name="connsiteY5" fmla="*/ 42530 h 1967023"/>
              <a:gd name="connsiteX6" fmla="*/ 138223 w 1743739"/>
              <a:gd name="connsiteY6" fmla="*/ 63795 h 1967023"/>
              <a:gd name="connsiteX7" fmla="*/ 95693 w 1743739"/>
              <a:gd name="connsiteY7" fmla="*/ 74428 h 1967023"/>
              <a:gd name="connsiteX8" fmla="*/ 85060 w 1743739"/>
              <a:gd name="connsiteY8" fmla="*/ 106325 h 1967023"/>
              <a:gd name="connsiteX9" fmla="*/ 63795 w 1743739"/>
              <a:gd name="connsiteY9" fmla="*/ 127591 h 1967023"/>
              <a:gd name="connsiteX10" fmla="*/ 21265 w 1743739"/>
              <a:gd name="connsiteY10" fmla="*/ 223284 h 1967023"/>
              <a:gd name="connsiteX11" fmla="*/ 31898 w 1743739"/>
              <a:gd name="connsiteY11" fmla="*/ 435935 h 1967023"/>
              <a:gd name="connsiteX12" fmla="*/ 42530 w 1743739"/>
              <a:gd name="connsiteY12" fmla="*/ 478465 h 1967023"/>
              <a:gd name="connsiteX13" fmla="*/ 31898 w 1743739"/>
              <a:gd name="connsiteY13" fmla="*/ 669851 h 1967023"/>
              <a:gd name="connsiteX14" fmla="*/ 21265 w 1743739"/>
              <a:gd name="connsiteY14" fmla="*/ 701749 h 1967023"/>
              <a:gd name="connsiteX15" fmla="*/ 0 w 1743739"/>
              <a:gd name="connsiteY15" fmla="*/ 776177 h 1967023"/>
              <a:gd name="connsiteX16" fmla="*/ 10632 w 1743739"/>
              <a:gd name="connsiteY16" fmla="*/ 1127051 h 1967023"/>
              <a:gd name="connsiteX17" fmla="*/ 42530 w 1743739"/>
              <a:gd name="connsiteY17" fmla="*/ 1350335 h 1967023"/>
              <a:gd name="connsiteX18" fmla="*/ 31898 w 1743739"/>
              <a:gd name="connsiteY18" fmla="*/ 1637414 h 1967023"/>
              <a:gd name="connsiteX19" fmla="*/ 42530 w 1743739"/>
              <a:gd name="connsiteY19" fmla="*/ 1839432 h 1967023"/>
              <a:gd name="connsiteX20" fmla="*/ 106325 w 1743739"/>
              <a:gd name="connsiteY20" fmla="*/ 1860698 h 1967023"/>
              <a:gd name="connsiteX21" fmla="*/ 489098 w 1743739"/>
              <a:gd name="connsiteY21" fmla="*/ 1871330 h 1967023"/>
              <a:gd name="connsiteX22" fmla="*/ 637953 w 1743739"/>
              <a:gd name="connsiteY22" fmla="*/ 1913860 h 1967023"/>
              <a:gd name="connsiteX23" fmla="*/ 701749 w 1743739"/>
              <a:gd name="connsiteY23" fmla="*/ 1935125 h 1967023"/>
              <a:gd name="connsiteX24" fmla="*/ 978195 w 1743739"/>
              <a:gd name="connsiteY24" fmla="*/ 1956391 h 1967023"/>
              <a:gd name="connsiteX25" fmla="*/ 1031358 w 1743739"/>
              <a:gd name="connsiteY25" fmla="*/ 1967023 h 1967023"/>
              <a:gd name="connsiteX26" fmla="*/ 1244009 w 1743739"/>
              <a:gd name="connsiteY26" fmla="*/ 1945758 h 1967023"/>
              <a:gd name="connsiteX27" fmla="*/ 1297172 w 1743739"/>
              <a:gd name="connsiteY27" fmla="*/ 1935125 h 1967023"/>
              <a:gd name="connsiteX28" fmla="*/ 1329070 w 1743739"/>
              <a:gd name="connsiteY28" fmla="*/ 1924493 h 1967023"/>
              <a:gd name="connsiteX29" fmla="*/ 1382232 w 1743739"/>
              <a:gd name="connsiteY29" fmla="*/ 1913860 h 1967023"/>
              <a:gd name="connsiteX30" fmla="*/ 1446028 w 1743739"/>
              <a:gd name="connsiteY30" fmla="*/ 1892595 h 1967023"/>
              <a:gd name="connsiteX31" fmla="*/ 1509823 w 1743739"/>
              <a:gd name="connsiteY31" fmla="*/ 1871330 h 1967023"/>
              <a:gd name="connsiteX32" fmla="*/ 1541721 w 1743739"/>
              <a:gd name="connsiteY32" fmla="*/ 1860698 h 1967023"/>
              <a:gd name="connsiteX33" fmla="*/ 1594884 w 1743739"/>
              <a:gd name="connsiteY33" fmla="*/ 1850065 h 1967023"/>
              <a:gd name="connsiteX34" fmla="*/ 1648046 w 1743739"/>
              <a:gd name="connsiteY34" fmla="*/ 1775637 h 1967023"/>
              <a:gd name="connsiteX35" fmla="*/ 1690577 w 1743739"/>
              <a:gd name="connsiteY35" fmla="*/ 1690577 h 1967023"/>
              <a:gd name="connsiteX36" fmla="*/ 1722474 w 1743739"/>
              <a:gd name="connsiteY36" fmla="*/ 1616149 h 1967023"/>
              <a:gd name="connsiteX37" fmla="*/ 1743739 w 1743739"/>
              <a:gd name="connsiteY37" fmla="*/ 1552353 h 1967023"/>
              <a:gd name="connsiteX38" fmla="*/ 1733107 w 1743739"/>
              <a:gd name="connsiteY38" fmla="*/ 1371600 h 1967023"/>
              <a:gd name="connsiteX39" fmla="*/ 1722474 w 1743739"/>
              <a:gd name="connsiteY39" fmla="*/ 1318437 h 1967023"/>
              <a:gd name="connsiteX40" fmla="*/ 1743739 w 1743739"/>
              <a:gd name="connsiteY40" fmla="*/ 786809 h 1967023"/>
              <a:gd name="connsiteX41" fmla="*/ 1733107 w 1743739"/>
              <a:gd name="connsiteY41" fmla="*/ 435935 h 1967023"/>
              <a:gd name="connsiteX42" fmla="*/ 1722474 w 1743739"/>
              <a:gd name="connsiteY42" fmla="*/ 361507 h 1967023"/>
              <a:gd name="connsiteX43" fmla="*/ 1701209 w 1743739"/>
              <a:gd name="connsiteY43" fmla="*/ 255181 h 1967023"/>
              <a:gd name="connsiteX44" fmla="*/ 1690577 w 1743739"/>
              <a:gd name="connsiteY44" fmla="*/ 223284 h 1967023"/>
              <a:gd name="connsiteX45" fmla="*/ 1669311 w 1743739"/>
              <a:gd name="connsiteY45" fmla="*/ 191386 h 1967023"/>
              <a:gd name="connsiteX46" fmla="*/ 1637414 w 1743739"/>
              <a:gd name="connsiteY46" fmla="*/ 127591 h 1967023"/>
              <a:gd name="connsiteX47" fmla="*/ 1616149 w 1743739"/>
              <a:gd name="connsiteY47" fmla="*/ 106325 h 1967023"/>
              <a:gd name="connsiteX48" fmla="*/ 1584251 w 1743739"/>
              <a:gd name="connsiteY48" fmla="*/ 95693 h 1967023"/>
              <a:gd name="connsiteX49" fmla="*/ 1552353 w 1743739"/>
              <a:gd name="connsiteY49" fmla="*/ 74428 h 1967023"/>
              <a:gd name="connsiteX50" fmla="*/ 1446028 w 1743739"/>
              <a:gd name="connsiteY50" fmla="*/ 42530 h 1967023"/>
              <a:gd name="connsiteX51" fmla="*/ 1414130 w 1743739"/>
              <a:gd name="connsiteY51" fmla="*/ 31898 h 1967023"/>
              <a:gd name="connsiteX52" fmla="*/ 1307804 w 1743739"/>
              <a:gd name="connsiteY52" fmla="*/ 10632 h 1967023"/>
              <a:gd name="connsiteX53" fmla="*/ 1254642 w 1743739"/>
              <a:gd name="connsiteY53" fmla="*/ 0 h 1967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743739" h="1967023">
                <a:moveTo>
                  <a:pt x="1318437" y="21265"/>
                </a:moveTo>
                <a:cubicBezTo>
                  <a:pt x="1300716" y="17721"/>
                  <a:pt x="1282916" y="14552"/>
                  <a:pt x="1265274" y="10632"/>
                </a:cubicBezTo>
                <a:cubicBezTo>
                  <a:pt x="1251009" y="7462"/>
                  <a:pt x="1237357" y="0"/>
                  <a:pt x="1222744" y="0"/>
                </a:cubicBezTo>
                <a:cubicBezTo>
                  <a:pt x="1095104" y="0"/>
                  <a:pt x="967563" y="7088"/>
                  <a:pt x="839972" y="10632"/>
                </a:cubicBezTo>
                <a:cubicBezTo>
                  <a:pt x="783265" y="14176"/>
                  <a:pt x="726413" y="15878"/>
                  <a:pt x="669851" y="21265"/>
                </a:cubicBezTo>
                <a:cubicBezTo>
                  <a:pt x="562562" y="31483"/>
                  <a:pt x="673864" y="34465"/>
                  <a:pt x="552893" y="42530"/>
                </a:cubicBezTo>
                <a:cubicBezTo>
                  <a:pt x="414795" y="51736"/>
                  <a:pt x="276446" y="56707"/>
                  <a:pt x="138223" y="63795"/>
                </a:cubicBezTo>
                <a:cubicBezTo>
                  <a:pt x="124046" y="67339"/>
                  <a:pt x="107104" y="65299"/>
                  <a:pt x="95693" y="74428"/>
                </a:cubicBezTo>
                <a:cubicBezTo>
                  <a:pt x="86941" y="81429"/>
                  <a:pt x="90826" y="96715"/>
                  <a:pt x="85060" y="106325"/>
                </a:cubicBezTo>
                <a:cubicBezTo>
                  <a:pt x="79902" y="114921"/>
                  <a:pt x="70883" y="120502"/>
                  <a:pt x="63795" y="127591"/>
                </a:cubicBezTo>
                <a:cubicBezTo>
                  <a:pt x="38489" y="203509"/>
                  <a:pt x="54964" y="172735"/>
                  <a:pt x="21265" y="223284"/>
                </a:cubicBezTo>
                <a:cubicBezTo>
                  <a:pt x="24809" y="294168"/>
                  <a:pt x="26004" y="365208"/>
                  <a:pt x="31898" y="435935"/>
                </a:cubicBezTo>
                <a:cubicBezTo>
                  <a:pt x="33112" y="450497"/>
                  <a:pt x="42530" y="463852"/>
                  <a:pt x="42530" y="478465"/>
                </a:cubicBezTo>
                <a:cubicBezTo>
                  <a:pt x="42530" y="542359"/>
                  <a:pt x="37956" y="606245"/>
                  <a:pt x="31898" y="669851"/>
                </a:cubicBezTo>
                <a:cubicBezTo>
                  <a:pt x="30835" y="681008"/>
                  <a:pt x="24344" y="690972"/>
                  <a:pt x="21265" y="701749"/>
                </a:cubicBezTo>
                <a:cubicBezTo>
                  <a:pt x="-5445" y="795231"/>
                  <a:pt x="25499" y="699676"/>
                  <a:pt x="0" y="776177"/>
                </a:cubicBezTo>
                <a:cubicBezTo>
                  <a:pt x="3544" y="893135"/>
                  <a:pt x="3761" y="1010241"/>
                  <a:pt x="10632" y="1127051"/>
                </a:cubicBezTo>
                <a:cubicBezTo>
                  <a:pt x="20276" y="1290994"/>
                  <a:pt x="13847" y="1264279"/>
                  <a:pt x="42530" y="1350335"/>
                </a:cubicBezTo>
                <a:cubicBezTo>
                  <a:pt x="38986" y="1446028"/>
                  <a:pt x="31898" y="1541655"/>
                  <a:pt x="31898" y="1637414"/>
                </a:cubicBezTo>
                <a:cubicBezTo>
                  <a:pt x="31898" y="1704847"/>
                  <a:pt x="21206" y="1775460"/>
                  <a:pt x="42530" y="1839432"/>
                </a:cubicBezTo>
                <a:cubicBezTo>
                  <a:pt x="49618" y="1860697"/>
                  <a:pt x="83918" y="1860076"/>
                  <a:pt x="106325" y="1860698"/>
                </a:cubicBezTo>
                <a:lnTo>
                  <a:pt x="489098" y="1871330"/>
                </a:lnTo>
                <a:cubicBezTo>
                  <a:pt x="595899" y="1898030"/>
                  <a:pt x="546436" y="1883354"/>
                  <a:pt x="637953" y="1913860"/>
                </a:cubicBezTo>
                <a:cubicBezTo>
                  <a:pt x="637958" y="1913862"/>
                  <a:pt x="701743" y="1935124"/>
                  <a:pt x="701749" y="1935125"/>
                </a:cubicBezTo>
                <a:cubicBezTo>
                  <a:pt x="864610" y="1951412"/>
                  <a:pt x="772525" y="1943536"/>
                  <a:pt x="978195" y="1956391"/>
                </a:cubicBezTo>
                <a:cubicBezTo>
                  <a:pt x="995916" y="1959935"/>
                  <a:pt x="1013286" y="1967023"/>
                  <a:pt x="1031358" y="1967023"/>
                </a:cubicBezTo>
                <a:cubicBezTo>
                  <a:pt x="1113096" y="1967023"/>
                  <a:pt x="1169552" y="1959296"/>
                  <a:pt x="1244009" y="1945758"/>
                </a:cubicBezTo>
                <a:cubicBezTo>
                  <a:pt x="1261789" y="1942525"/>
                  <a:pt x="1279640" y="1939508"/>
                  <a:pt x="1297172" y="1935125"/>
                </a:cubicBezTo>
                <a:cubicBezTo>
                  <a:pt x="1308045" y="1932407"/>
                  <a:pt x="1318197" y="1927211"/>
                  <a:pt x="1329070" y="1924493"/>
                </a:cubicBezTo>
                <a:cubicBezTo>
                  <a:pt x="1346602" y="1920110"/>
                  <a:pt x="1364797" y="1918615"/>
                  <a:pt x="1382232" y="1913860"/>
                </a:cubicBezTo>
                <a:cubicBezTo>
                  <a:pt x="1403858" y="1907962"/>
                  <a:pt x="1424763" y="1899683"/>
                  <a:pt x="1446028" y="1892595"/>
                </a:cubicBezTo>
                <a:lnTo>
                  <a:pt x="1509823" y="1871330"/>
                </a:lnTo>
                <a:cubicBezTo>
                  <a:pt x="1520456" y="1867786"/>
                  <a:pt x="1530731" y="1862896"/>
                  <a:pt x="1541721" y="1860698"/>
                </a:cubicBezTo>
                <a:lnTo>
                  <a:pt x="1594884" y="1850065"/>
                </a:lnTo>
                <a:cubicBezTo>
                  <a:pt x="1629137" y="1815811"/>
                  <a:pt x="1629386" y="1822286"/>
                  <a:pt x="1648046" y="1775637"/>
                </a:cubicBezTo>
                <a:cubicBezTo>
                  <a:pt x="1680626" y="1694187"/>
                  <a:pt x="1649818" y="1731334"/>
                  <a:pt x="1690577" y="1690577"/>
                </a:cubicBezTo>
                <a:cubicBezTo>
                  <a:pt x="1718701" y="1578071"/>
                  <a:pt x="1680517" y="1710553"/>
                  <a:pt x="1722474" y="1616149"/>
                </a:cubicBezTo>
                <a:cubicBezTo>
                  <a:pt x="1731578" y="1595665"/>
                  <a:pt x="1743739" y="1552353"/>
                  <a:pt x="1743739" y="1552353"/>
                </a:cubicBezTo>
                <a:cubicBezTo>
                  <a:pt x="1740195" y="1492102"/>
                  <a:pt x="1738571" y="1431707"/>
                  <a:pt x="1733107" y="1371600"/>
                </a:cubicBezTo>
                <a:cubicBezTo>
                  <a:pt x="1731471" y="1353602"/>
                  <a:pt x="1722474" y="1336509"/>
                  <a:pt x="1722474" y="1318437"/>
                </a:cubicBezTo>
                <a:cubicBezTo>
                  <a:pt x="1722474" y="877080"/>
                  <a:pt x="1703073" y="990152"/>
                  <a:pt x="1743739" y="786809"/>
                </a:cubicBezTo>
                <a:cubicBezTo>
                  <a:pt x="1740195" y="669851"/>
                  <a:pt x="1738950" y="552801"/>
                  <a:pt x="1733107" y="435935"/>
                </a:cubicBezTo>
                <a:cubicBezTo>
                  <a:pt x="1731856" y="410905"/>
                  <a:pt x="1726285" y="386277"/>
                  <a:pt x="1722474" y="361507"/>
                </a:cubicBezTo>
                <a:cubicBezTo>
                  <a:pt x="1715510" y="316238"/>
                  <a:pt x="1712957" y="296298"/>
                  <a:pt x="1701209" y="255181"/>
                </a:cubicBezTo>
                <a:cubicBezTo>
                  <a:pt x="1698130" y="244405"/>
                  <a:pt x="1695589" y="233308"/>
                  <a:pt x="1690577" y="223284"/>
                </a:cubicBezTo>
                <a:cubicBezTo>
                  <a:pt x="1684862" y="211854"/>
                  <a:pt x="1676400" y="202019"/>
                  <a:pt x="1669311" y="191386"/>
                </a:cubicBezTo>
                <a:cubicBezTo>
                  <a:pt x="1658081" y="157693"/>
                  <a:pt x="1660971" y="157037"/>
                  <a:pt x="1637414" y="127591"/>
                </a:cubicBezTo>
                <a:cubicBezTo>
                  <a:pt x="1631152" y="119763"/>
                  <a:pt x="1624745" y="111483"/>
                  <a:pt x="1616149" y="106325"/>
                </a:cubicBezTo>
                <a:cubicBezTo>
                  <a:pt x="1606538" y="100559"/>
                  <a:pt x="1594884" y="99237"/>
                  <a:pt x="1584251" y="95693"/>
                </a:cubicBezTo>
                <a:cubicBezTo>
                  <a:pt x="1573618" y="88605"/>
                  <a:pt x="1564030" y="79618"/>
                  <a:pt x="1552353" y="74428"/>
                </a:cubicBezTo>
                <a:cubicBezTo>
                  <a:pt x="1506879" y="54218"/>
                  <a:pt x="1489322" y="54900"/>
                  <a:pt x="1446028" y="42530"/>
                </a:cubicBezTo>
                <a:cubicBezTo>
                  <a:pt x="1435251" y="39451"/>
                  <a:pt x="1425051" y="34418"/>
                  <a:pt x="1414130" y="31898"/>
                </a:cubicBezTo>
                <a:cubicBezTo>
                  <a:pt x="1378912" y="23771"/>
                  <a:pt x="1343246" y="17720"/>
                  <a:pt x="1307804" y="10632"/>
                </a:cubicBezTo>
                <a:lnTo>
                  <a:pt x="1254642" y="0"/>
                </a:lnTo>
              </a:path>
            </a:pathLst>
          </a:cu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393376" y="2509284"/>
            <a:ext cx="595452" cy="499730"/>
          </a:xfrm>
          <a:custGeom>
            <a:avLst/>
            <a:gdLst>
              <a:gd name="connsiteX0" fmla="*/ 223312 w 595452"/>
              <a:gd name="connsiteY0" fmla="*/ 21265 h 499730"/>
              <a:gd name="connsiteX1" fmla="*/ 95722 w 595452"/>
              <a:gd name="connsiteY1" fmla="*/ 42530 h 499730"/>
              <a:gd name="connsiteX2" fmla="*/ 31926 w 595452"/>
              <a:gd name="connsiteY2" fmla="*/ 85060 h 499730"/>
              <a:gd name="connsiteX3" fmla="*/ 29 w 595452"/>
              <a:gd name="connsiteY3" fmla="*/ 148856 h 499730"/>
              <a:gd name="connsiteX4" fmla="*/ 21294 w 595452"/>
              <a:gd name="connsiteY4" fmla="*/ 340242 h 499730"/>
              <a:gd name="connsiteX5" fmla="*/ 95722 w 595452"/>
              <a:gd name="connsiteY5" fmla="*/ 435935 h 499730"/>
              <a:gd name="connsiteX6" fmla="*/ 127619 w 595452"/>
              <a:gd name="connsiteY6" fmla="*/ 457200 h 499730"/>
              <a:gd name="connsiteX7" fmla="*/ 191415 w 595452"/>
              <a:gd name="connsiteY7" fmla="*/ 478465 h 499730"/>
              <a:gd name="connsiteX8" fmla="*/ 287108 w 595452"/>
              <a:gd name="connsiteY8" fmla="*/ 499730 h 499730"/>
              <a:gd name="connsiteX9" fmla="*/ 467861 w 595452"/>
              <a:gd name="connsiteY9" fmla="*/ 467832 h 499730"/>
              <a:gd name="connsiteX10" fmla="*/ 499759 w 595452"/>
              <a:gd name="connsiteY10" fmla="*/ 446567 h 499730"/>
              <a:gd name="connsiteX11" fmla="*/ 521024 w 595452"/>
              <a:gd name="connsiteY11" fmla="*/ 414669 h 499730"/>
              <a:gd name="connsiteX12" fmla="*/ 542289 w 595452"/>
              <a:gd name="connsiteY12" fmla="*/ 350874 h 499730"/>
              <a:gd name="connsiteX13" fmla="*/ 552922 w 595452"/>
              <a:gd name="connsiteY13" fmla="*/ 318976 h 499730"/>
              <a:gd name="connsiteX14" fmla="*/ 574187 w 595452"/>
              <a:gd name="connsiteY14" fmla="*/ 244549 h 499730"/>
              <a:gd name="connsiteX15" fmla="*/ 595452 w 595452"/>
              <a:gd name="connsiteY15" fmla="*/ 212651 h 499730"/>
              <a:gd name="connsiteX16" fmla="*/ 563554 w 595452"/>
              <a:gd name="connsiteY16" fmla="*/ 85060 h 499730"/>
              <a:gd name="connsiteX17" fmla="*/ 510391 w 595452"/>
              <a:gd name="connsiteY17" fmla="*/ 31897 h 499730"/>
              <a:gd name="connsiteX18" fmla="*/ 446596 w 595452"/>
              <a:gd name="connsiteY18" fmla="*/ 10632 h 499730"/>
              <a:gd name="connsiteX19" fmla="*/ 414698 w 595452"/>
              <a:gd name="connsiteY19" fmla="*/ 0 h 499730"/>
              <a:gd name="connsiteX20" fmla="*/ 276475 w 595452"/>
              <a:gd name="connsiteY20" fmla="*/ 10632 h 499730"/>
              <a:gd name="connsiteX21" fmla="*/ 244577 w 595452"/>
              <a:gd name="connsiteY21" fmla="*/ 21265 h 499730"/>
              <a:gd name="connsiteX22" fmla="*/ 223312 w 595452"/>
              <a:gd name="connsiteY22" fmla="*/ 21265 h 499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595452" h="499730">
                <a:moveTo>
                  <a:pt x="223312" y="21265"/>
                </a:moveTo>
                <a:cubicBezTo>
                  <a:pt x="198503" y="24809"/>
                  <a:pt x="119142" y="30820"/>
                  <a:pt x="95722" y="42530"/>
                </a:cubicBezTo>
                <a:cubicBezTo>
                  <a:pt x="72863" y="53960"/>
                  <a:pt x="31926" y="85060"/>
                  <a:pt x="31926" y="85060"/>
                </a:cubicBezTo>
                <a:cubicBezTo>
                  <a:pt x="22289" y="99515"/>
                  <a:pt x="-949" y="128312"/>
                  <a:pt x="29" y="148856"/>
                </a:cubicBezTo>
                <a:cubicBezTo>
                  <a:pt x="3082" y="212971"/>
                  <a:pt x="12217" y="276699"/>
                  <a:pt x="21294" y="340242"/>
                </a:cubicBezTo>
                <a:cubicBezTo>
                  <a:pt x="27308" y="382342"/>
                  <a:pt x="61911" y="413394"/>
                  <a:pt x="95722" y="435935"/>
                </a:cubicBezTo>
                <a:cubicBezTo>
                  <a:pt x="106354" y="443023"/>
                  <a:pt x="115942" y="452010"/>
                  <a:pt x="127619" y="457200"/>
                </a:cubicBezTo>
                <a:cubicBezTo>
                  <a:pt x="148103" y="466304"/>
                  <a:pt x="170150" y="471377"/>
                  <a:pt x="191415" y="478465"/>
                </a:cubicBezTo>
                <a:cubicBezTo>
                  <a:pt x="243763" y="495914"/>
                  <a:pt x="212259" y="487255"/>
                  <a:pt x="287108" y="499730"/>
                </a:cubicBezTo>
                <a:cubicBezTo>
                  <a:pt x="324337" y="496345"/>
                  <a:pt x="425363" y="496164"/>
                  <a:pt x="467861" y="467832"/>
                </a:cubicBezTo>
                <a:lnTo>
                  <a:pt x="499759" y="446567"/>
                </a:lnTo>
                <a:cubicBezTo>
                  <a:pt x="506847" y="435934"/>
                  <a:pt x="515834" y="426346"/>
                  <a:pt x="521024" y="414669"/>
                </a:cubicBezTo>
                <a:cubicBezTo>
                  <a:pt x="530128" y="394186"/>
                  <a:pt x="535201" y="372139"/>
                  <a:pt x="542289" y="350874"/>
                </a:cubicBezTo>
                <a:cubicBezTo>
                  <a:pt x="545833" y="340241"/>
                  <a:pt x="550204" y="329849"/>
                  <a:pt x="552922" y="318976"/>
                </a:cubicBezTo>
                <a:cubicBezTo>
                  <a:pt x="556330" y="305343"/>
                  <a:pt x="566558" y="259807"/>
                  <a:pt x="574187" y="244549"/>
                </a:cubicBezTo>
                <a:cubicBezTo>
                  <a:pt x="579902" y="233119"/>
                  <a:pt x="588364" y="223284"/>
                  <a:pt x="595452" y="212651"/>
                </a:cubicBezTo>
                <a:cubicBezTo>
                  <a:pt x="587868" y="144399"/>
                  <a:pt x="600845" y="127679"/>
                  <a:pt x="563554" y="85060"/>
                </a:cubicBezTo>
                <a:cubicBezTo>
                  <a:pt x="547051" y="66199"/>
                  <a:pt x="534166" y="39822"/>
                  <a:pt x="510391" y="31897"/>
                </a:cubicBezTo>
                <a:lnTo>
                  <a:pt x="446596" y="10632"/>
                </a:lnTo>
                <a:lnTo>
                  <a:pt x="414698" y="0"/>
                </a:lnTo>
                <a:cubicBezTo>
                  <a:pt x="368624" y="3544"/>
                  <a:pt x="322329" y="4900"/>
                  <a:pt x="276475" y="10632"/>
                </a:cubicBezTo>
                <a:cubicBezTo>
                  <a:pt x="265354" y="12022"/>
                  <a:pt x="254602" y="16253"/>
                  <a:pt x="244577" y="21265"/>
                </a:cubicBezTo>
                <a:cubicBezTo>
                  <a:pt x="198116" y="44496"/>
                  <a:pt x="248121" y="17721"/>
                  <a:pt x="223312" y="21265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372140" y="3466214"/>
            <a:ext cx="1552353" cy="1509823"/>
          </a:xfrm>
          <a:custGeom>
            <a:avLst/>
            <a:gdLst>
              <a:gd name="connsiteX0" fmla="*/ 297711 w 1552353"/>
              <a:gd name="connsiteY0" fmla="*/ 10633 h 1509823"/>
              <a:gd name="connsiteX1" fmla="*/ 191386 w 1552353"/>
              <a:gd name="connsiteY1" fmla="*/ 31898 h 1509823"/>
              <a:gd name="connsiteX2" fmla="*/ 170120 w 1552353"/>
              <a:gd name="connsiteY2" fmla="*/ 53163 h 1509823"/>
              <a:gd name="connsiteX3" fmla="*/ 138223 w 1552353"/>
              <a:gd name="connsiteY3" fmla="*/ 74428 h 1509823"/>
              <a:gd name="connsiteX4" fmla="*/ 116958 w 1552353"/>
              <a:gd name="connsiteY4" fmla="*/ 106326 h 1509823"/>
              <a:gd name="connsiteX5" fmla="*/ 85060 w 1552353"/>
              <a:gd name="connsiteY5" fmla="*/ 127591 h 1509823"/>
              <a:gd name="connsiteX6" fmla="*/ 63795 w 1552353"/>
              <a:gd name="connsiteY6" fmla="*/ 191386 h 1509823"/>
              <a:gd name="connsiteX7" fmla="*/ 53162 w 1552353"/>
              <a:gd name="connsiteY7" fmla="*/ 223284 h 1509823"/>
              <a:gd name="connsiteX8" fmla="*/ 42530 w 1552353"/>
              <a:gd name="connsiteY8" fmla="*/ 255181 h 1509823"/>
              <a:gd name="connsiteX9" fmla="*/ 31897 w 1552353"/>
              <a:gd name="connsiteY9" fmla="*/ 329609 h 1509823"/>
              <a:gd name="connsiteX10" fmla="*/ 21265 w 1552353"/>
              <a:gd name="connsiteY10" fmla="*/ 382772 h 1509823"/>
              <a:gd name="connsiteX11" fmla="*/ 0 w 1552353"/>
              <a:gd name="connsiteY11" fmla="*/ 552893 h 1509823"/>
              <a:gd name="connsiteX12" fmla="*/ 10632 w 1552353"/>
              <a:gd name="connsiteY12" fmla="*/ 850605 h 1509823"/>
              <a:gd name="connsiteX13" fmla="*/ 21265 w 1552353"/>
              <a:gd name="connsiteY13" fmla="*/ 893135 h 1509823"/>
              <a:gd name="connsiteX14" fmla="*/ 31897 w 1552353"/>
              <a:gd name="connsiteY14" fmla="*/ 978195 h 1509823"/>
              <a:gd name="connsiteX15" fmla="*/ 53162 w 1552353"/>
              <a:gd name="connsiteY15" fmla="*/ 1116419 h 1509823"/>
              <a:gd name="connsiteX16" fmla="*/ 63795 w 1552353"/>
              <a:gd name="connsiteY16" fmla="*/ 1158949 h 1509823"/>
              <a:gd name="connsiteX17" fmla="*/ 85060 w 1552353"/>
              <a:gd name="connsiteY17" fmla="*/ 1190846 h 1509823"/>
              <a:gd name="connsiteX18" fmla="*/ 95693 w 1552353"/>
              <a:gd name="connsiteY18" fmla="*/ 1222744 h 1509823"/>
              <a:gd name="connsiteX19" fmla="*/ 138223 w 1552353"/>
              <a:gd name="connsiteY19" fmla="*/ 1286539 h 1509823"/>
              <a:gd name="connsiteX20" fmla="*/ 159488 w 1552353"/>
              <a:gd name="connsiteY20" fmla="*/ 1318437 h 1509823"/>
              <a:gd name="connsiteX21" fmla="*/ 202018 w 1552353"/>
              <a:gd name="connsiteY21" fmla="*/ 1382233 h 1509823"/>
              <a:gd name="connsiteX22" fmla="*/ 223283 w 1552353"/>
              <a:gd name="connsiteY22" fmla="*/ 1414130 h 1509823"/>
              <a:gd name="connsiteX23" fmla="*/ 255181 w 1552353"/>
              <a:gd name="connsiteY23" fmla="*/ 1435395 h 1509823"/>
              <a:gd name="connsiteX24" fmla="*/ 287079 w 1552353"/>
              <a:gd name="connsiteY24" fmla="*/ 1467293 h 1509823"/>
              <a:gd name="connsiteX25" fmla="*/ 318976 w 1552353"/>
              <a:gd name="connsiteY25" fmla="*/ 1477926 h 1509823"/>
              <a:gd name="connsiteX26" fmla="*/ 382772 w 1552353"/>
              <a:gd name="connsiteY26" fmla="*/ 1509823 h 1509823"/>
              <a:gd name="connsiteX27" fmla="*/ 669851 w 1552353"/>
              <a:gd name="connsiteY27" fmla="*/ 1499191 h 1509823"/>
              <a:gd name="connsiteX28" fmla="*/ 829339 w 1552353"/>
              <a:gd name="connsiteY28" fmla="*/ 1477926 h 1509823"/>
              <a:gd name="connsiteX29" fmla="*/ 871869 w 1552353"/>
              <a:gd name="connsiteY29" fmla="*/ 1456660 h 1509823"/>
              <a:gd name="connsiteX30" fmla="*/ 967562 w 1552353"/>
              <a:gd name="connsiteY30" fmla="*/ 1435395 h 1509823"/>
              <a:gd name="connsiteX31" fmla="*/ 1052623 w 1552353"/>
              <a:gd name="connsiteY31" fmla="*/ 1403498 h 1509823"/>
              <a:gd name="connsiteX32" fmla="*/ 1116418 w 1552353"/>
              <a:gd name="connsiteY32" fmla="*/ 1382233 h 1509823"/>
              <a:gd name="connsiteX33" fmla="*/ 1499190 w 1552353"/>
              <a:gd name="connsiteY33" fmla="*/ 1360967 h 1509823"/>
              <a:gd name="connsiteX34" fmla="*/ 1531088 w 1552353"/>
              <a:gd name="connsiteY34" fmla="*/ 1339702 h 1509823"/>
              <a:gd name="connsiteX35" fmla="*/ 1552353 w 1552353"/>
              <a:gd name="connsiteY35" fmla="*/ 1275907 h 1509823"/>
              <a:gd name="connsiteX36" fmla="*/ 1541720 w 1552353"/>
              <a:gd name="connsiteY36" fmla="*/ 1169581 h 1509823"/>
              <a:gd name="connsiteX37" fmla="*/ 1477925 w 1552353"/>
              <a:gd name="connsiteY37" fmla="*/ 1127051 h 1509823"/>
              <a:gd name="connsiteX38" fmla="*/ 1435395 w 1552353"/>
              <a:gd name="connsiteY38" fmla="*/ 1095153 h 1509823"/>
              <a:gd name="connsiteX39" fmla="*/ 1371600 w 1552353"/>
              <a:gd name="connsiteY39" fmla="*/ 1052623 h 1509823"/>
              <a:gd name="connsiteX40" fmla="*/ 1307804 w 1552353"/>
              <a:gd name="connsiteY40" fmla="*/ 1031358 h 1509823"/>
              <a:gd name="connsiteX41" fmla="*/ 1275907 w 1552353"/>
              <a:gd name="connsiteY41" fmla="*/ 1020726 h 1509823"/>
              <a:gd name="connsiteX42" fmla="*/ 1222744 w 1552353"/>
              <a:gd name="connsiteY42" fmla="*/ 967563 h 1509823"/>
              <a:gd name="connsiteX43" fmla="*/ 1201479 w 1552353"/>
              <a:gd name="connsiteY43" fmla="*/ 893135 h 1509823"/>
              <a:gd name="connsiteX44" fmla="*/ 1180213 w 1552353"/>
              <a:gd name="connsiteY44" fmla="*/ 871870 h 1509823"/>
              <a:gd name="connsiteX45" fmla="*/ 1158948 w 1552353"/>
              <a:gd name="connsiteY45" fmla="*/ 829339 h 1509823"/>
              <a:gd name="connsiteX46" fmla="*/ 1148316 w 1552353"/>
              <a:gd name="connsiteY46" fmla="*/ 797442 h 1509823"/>
              <a:gd name="connsiteX47" fmla="*/ 1063255 w 1552353"/>
              <a:gd name="connsiteY47" fmla="*/ 723014 h 1509823"/>
              <a:gd name="connsiteX48" fmla="*/ 999460 w 1552353"/>
              <a:gd name="connsiteY48" fmla="*/ 701749 h 1509823"/>
              <a:gd name="connsiteX49" fmla="*/ 935665 w 1552353"/>
              <a:gd name="connsiteY49" fmla="*/ 659219 h 1509823"/>
              <a:gd name="connsiteX50" fmla="*/ 903767 w 1552353"/>
              <a:gd name="connsiteY50" fmla="*/ 637953 h 1509823"/>
              <a:gd name="connsiteX51" fmla="*/ 861237 w 1552353"/>
              <a:gd name="connsiteY51" fmla="*/ 574158 h 1509823"/>
              <a:gd name="connsiteX52" fmla="*/ 839972 w 1552353"/>
              <a:gd name="connsiteY52" fmla="*/ 542260 h 1509823"/>
              <a:gd name="connsiteX53" fmla="*/ 829339 w 1552353"/>
              <a:gd name="connsiteY53" fmla="*/ 510363 h 1509823"/>
              <a:gd name="connsiteX54" fmla="*/ 818707 w 1552353"/>
              <a:gd name="connsiteY54" fmla="*/ 318977 h 1509823"/>
              <a:gd name="connsiteX55" fmla="*/ 797441 w 1552353"/>
              <a:gd name="connsiteY55" fmla="*/ 276446 h 1509823"/>
              <a:gd name="connsiteX56" fmla="*/ 776176 w 1552353"/>
              <a:gd name="connsiteY56" fmla="*/ 212651 h 1509823"/>
              <a:gd name="connsiteX57" fmla="*/ 701748 w 1552353"/>
              <a:gd name="connsiteY57" fmla="*/ 116958 h 1509823"/>
              <a:gd name="connsiteX58" fmla="*/ 648586 w 1552353"/>
              <a:gd name="connsiteY58" fmla="*/ 74428 h 1509823"/>
              <a:gd name="connsiteX59" fmla="*/ 574158 w 1552353"/>
              <a:gd name="connsiteY59" fmla="*/ 42530 h 1509823"/>
              <a:gd name="connsiteX60" fmla="*/ 510362 w 1552353"/>
              <a:gd name="connsiteY60" fmla="*/ 21265 h 1509823"/>
              <a:gd name="connsiteX61" fmla="*/ 478465 w 1552353"/>
              <a:gd name="connsiteY61" fmla="*/ 10633 h 1509823"/>
              <a:gd name="connsiteX62" fmla="*/ 425302 w 1552353"/>
              <a:gd name="connsiteY62" fmla="*/ 0 h 1509823"/>
              <a:gd name="connsiteX63" fmla="*/ 233916 w 1552353"/>
              <a:gd name="connsiteY63" fmla="*/ 21265 h 1509823"/>
              <a:gd name="connsiteX64" fmla="*/ 212651 w 1552353"/>
              <a:gd name="connsiteY64" fmla="*/ 31898 h 1509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1552353" h="1509823">
                <a:moveTo>
                  <a:pt x="297711" y="10633"/>
                </a:moveTo>
                <a:cubicBezTo>
                  <a:pt x="284800" y="12477"/>
                  <a:pt x="214586" y="17978"/>
                  <a:pt x="191386" y="31898"/>
                </a:cubicBezTo>
                <a:cubicBezTo>
                  <a:pt x="182790" y="37056"/>
                  <a:pt x="177948" y="46901"/>
                  <a:pt x="170120" y="53163"/>
                </a:cubicBezTo>
                <a:cubicBezTo>
                  <a:pt x="160142" y="61146"/>
                  <a:pt x="148855" y="67340"/>
                  <a:pt x="138223" y="74428"/>
                </a:cubicBezTo>
                <a:cubicBezTo>
                  <a:pt x="131135" y="85061"/>
                  <a:pt x="125994" y="97290"/>
                  <a:pt x="116958" y="106326"/>
                </a:cubicBezTo>
                <a:cubicBezTo>
                  <a:pt x="107922" y="115362"/>
                  <a:pt x="91833" y="116755"/>
                  <a:pt x="85060" y="127591"/>
                </a:cubicBezTo>
                <a:cubicBezTo>
                  <a:pt x="73180" y="146599"/>
                  <a:pt x="70883" y="170121"/>
                  <a:pt x="63795" y="191386"/>
                </a:cubicBezTo>
                <a:lnTo>
                  <a:pt x="53162" y="223284"/>
                </a:lnTo>
                <a:lnTo>
                  <a:pt x="42530" y="255181"/>
                </a:lnTo>
                <a:cubicBezTo>
                  <a:pt x="38986" y="279990"/>
                  <a:pt x="36017" y="304889"/>
                  <a:pt x="31897" y="329609"/>
                </a:cubicBezTo>
                <a:cubicBezTo>
                  <a:pt x="28926" y="347435"/>
                  <a:pt x="23653" y="364859"/>
                  <a:pt x="21265" y="382772"/>
                </a:cubicBezTo>
                <a:cubicBezTo>
                  <a:pt x="-12809" y="638333"/>
                  <a:pt x="29377" y="376623"/>
                  <a:pt x="0" y="552893"/>
                </a:cubicBezTo>
                <a:cubicBezTo>
                  <a:pt x="3544" y="652130"/>
                  <a:pt x="4438" y="751498"/>
                  <a:pt x="10632" y="850605"/>
                </a:cubicBezTo>
                <a:cubicBezTo>
                  <a:pt x="11544" y="865190"/>
                  <a:pt x="18863" y="878721"/>
                  <a:pt x="21265" y="893135"/>
                </a:cubicBezTo>
                <a:cubicBezTo>
                  <a:pt x="25963" y="921320"/>
                  <a:pt x="28742" y="949796"/>
                  <a:pt x="31897" y="978195"/>
                </a:cubicBezTo>
                <a:cubicBezTo>
                  <a:pt x="52104" y="1160059"/>
                  <a:pt x="28605" y="1030470"/>
                  <a:pt x="53162" y="1116419"/>
                </a:cubicBezTo>
                <a:cubicBezTo>
                  <a:pt x="57176" y="1130470"/>
                  <a:pt x="58039" y="1145518"/>
                  <a:pt x="63795" y="1158949"/>
                </a:cubicBezTo>
                <a:cubicBezTo>
                  <a:pt x="68829" y="1170694"/>
                  <a:pt x="79345" y="1179417"/>
                  <a:pt x="85060" y="1190846"/>
                </a:cubicBezTo>
                <a:cubicBezTo>
                  <a:pt x="90072" y="1200871"/>
                  <a:pt x="90250" y="1212947"/>
                  <a:pt x="95693" y="1222744"/>
                </a:cubicBezTo>
                <a:cubicBezTo>
                  <a:pt x="108105" y="1245085"/>
                  <a:pt x="124046" y="1265274"/>
                  <a:pt x="138223" y="1286539"/>
                </a:cubicBezTo>
                <a:lnTo>
                  <a:pt x="159488" y="1318437"/>
                </a:lnTo>
                <a:lnTo>
                  <a:pt x="202018" y="1382233"/>
                </a:lnTo>
                <a:cubicBezTo>
                  <a:pt x="209106" y="1392865"/>
                  <a:pt x="212651" y="1407042"/>
                  <a:pt x="223283" y="1414130"/>
                </a:cubicBezTo>
                <a:cubicBezTo>
                  <a:pt x="233916" y="1421218"/>
                  <a:pt x="245364" y="1427214"/>
                  <a:pt x="255181" y="1435395"/>
                </a:cubicBezTo>
                <a:cubicBezTo>
                  <a:pt x="266733" y="1445021"/>
                  <a:pt x="274568" y="1458952"/>
                  <a:pt x="287079" y="1467293"/>
                </a:cubicBezTo>
                <a:cubicBezTo>
                  <a:pt x="296404" y="1473510"/>
                  <a:pt x="308952" y="1472914"/>
                  <a:pt x="318976" y="1477926"/>
                </a:cubicBezTo>
                <a:cubicBezTo>
                  <a:pt x="401411" y="1519144"/>
                  <a:pt x="302606" y="1483103"/>
                  <a:pt x="382772" y="1509823"/>
                </a:cubicBezTo>
                <a:lnTo>
                  <a:pt x="669851" y="1499191"/>
                </a:lnTo>
                <a:cubicBezTo>
                  <a:pt x="775853" y="1493612"/>
                  <a:pt x="758353" y="1495672"/>
                  <a:pt x="829339" y="1477926"/>
                </a:cubicBezTo>
                <a:cubicBezTo>
                  <a:pt x="843516" y="1470837"/>
                  <a:pt x="857028" y="1462225"/>
                  <a:pt x="871869" y="1456660"/>
                </a:cubicBezTo>
                <a:cubicBezTo>
                  <a:pt x="889021" y="1450228"/>
                  <a:pt x="953137" y="1438280"/>
                  <a:pt x="967562" y="1435395"/>
                </a:cubicBezTo>
                <a:cubicBezTo>
                  <a:pt x="1038869" y="1399743"/>
                  <a:pt x="980237" y="1425214"/>
                  <a:pt x="1052623" y="1403498"/>
                </a:cubicBezTo>
                <a:cubicBezTo>
                  <a:pt x="1074093" y="1397057"/>
                  <a:pt x="1095153" y="1389321"/>
                  <a:pt x="1116418" y="1382233"/>
                </a:cubicBezTo>
                <a:cubicBezTo>
                  <a:pt x="1259326" y="1334597"/>
                  <a:pt x="1137079" y="1371941"/>
                  <a:pt x="1499190" y="1360967"/>
                </a:cubicBezTo>
                <a:cubicBezTo>
                  <a:pt x="1509823" y="1353879"/>
                  <a:pt x="1524315" y="1350538"/>
                  <a:pt x="1531088" y="1339702"/>
                </a:cubicBezTo>
                <a:cubicBezTo>
                  <a:pt x="1542968" y="1320694"/>
                  <a:pt x="1552353" y="1275907"/>
                  <a:pt x="1552353" y="1275907"/>
                </a:cubicBezTo>
                <a:cubicBezTo>
                  <a:pt x="1548809" y="1240465"/>
                  <a:pt x="1557649" y="1201439"/>
                  <a:pt x="1541720" y="1169581"/>
                </a:cubicBezTo>
                <a:cubicBezTo>
                  <a:pt x="1530290" y="1146722"/>
                  <a:pt x="1498371" y="1142386"/>
                  <a:pt x="1477925" y="1127051"/>
                </a:cubicBezTo>
                <a:cubicBezTo>
                  <a:pt x="1463748" y="1116418"/>
                  <a:pt x="1449913" y="1105315"/>
                  <a:pt x="1435395" y="1095153"/>
                </a:cubicBezTo>
                <a:cubicBezTo>
                  <a:pt x="1414458" y="1080497"/>
                  <a:pt x="1395846" y="1060705"/>
                  <a:pt x="1371600" y="1052623"/>
                </a:cubicBezTo>
                <a:lnTo>
                  <a:pt x="1307804" y="1031358"/>
                </a:lnTo>
                <a:lnTo>
                  <a:pt x="1275907" y="1020726"/>
                </a:lnTo>
                <a:cubicBezTo>
                  <a:pt x="1258186" y="1003005"/>
                  <a:pt x="1228823" y="991876"/>
                  <a:pt x="1222744" y="967563"/>
                </a:cubicBezTo>
                <a:cubicBezTo>
                  <a:pt x="1220759" y="959624"/>
                  <a:pt x="1208014" y="904027"/>
                  <a:pt x="1201479" y="893135"/>
                </a:cubicBezTo>
                <a:cubicBezTo>
                  <a:pt x="1196321" y="884539"/>
                  <a:pt x="1187302" y="878958"/>
                  <a:pt x="1180213" y="871870"/>
                </a:cubicBezTo>
                <a:cubicBezTo>
                  <a:pt x="1173125" y="857693"/>
                  <a:pt x="1165192" y="843908"/>
                  <a:pt x="1158948" y="829339"/>
                </a:cubicBezTo>
                <a:cubicBezTo>
                  <a:pt x="1154533" y="819038"/>
                  <a:pt x="1153328" y="807466"/>
                  <a:pt x="1148316" y="797442"/>
                </a:cubicBezTo>
                <a:cubicBezTo>
                  <a:pt x="1130949" y="762708"/>
                  <a:pt x="1101534" y="735774"/>
                  <a:pt x="1063255" y="723014"/>
                </a:cubicBezTo>
                <a:lnTo>
                  <a:pt x="999460" y="701749"/>
                </a:lnTo>
                <a:lnTo>
                  <a:pt x="935665" y="659219"/>
                </a:lnTo>
                <a:lnTo>
                  <a:pt x="903767" y="637953"/>
                </a:lnTo>
                <a:lnTo>
                  <a:pt x="861237" y="574158"/>
                </a:lnTo>
                <a:cubicBezTo>
                  <a:pt x="854149" y="563525"/>
                  <a:pt x="844013" y="554383"/>
                  <a:pt x="839972" y="542260"/>
                </a:cubicBezTo>
                <a:lnTo>
                  <a:pt x="829339" y="510363"/>
                </a:lnTo>
                <a:cubicBezTo>
                  <a:pt x="825795" y="446568"/>
                  <a:pt x="827340" y="382285"/>
                  <a:pt x="818707" y="318977"/>
                </a:cubicBezTo>
                <a:cubicBezTo>
                  <a:pt x="816565" y="303272"/>
                  <a:pt x="803328" y="291163"/>
                  <a:pt x="797441" y="276446"/>
                </a:cubicBezTo>
                <a:cubicBezTo>
                  <a:pt x="789116" y="255634"/>
                  <a:pt x="788610" y="231302"/>
                  <a:pt x="776176" y="212651"/>
                </a:cubicBezTo>
                <a:cubicBezTo>
                  <a:pt x="668681" y="51408"/>
                  <a:pt x="785033" y="216901"/>
                  <a:pt x="701748" y="116958"/>
                </a:cubicBezTo>
                <a:cubicBezTo>
                  <a:pt x="664753" y="72564"/>
                  <a:pt x="700949" y="91882"/>
                  <a:pt x="648586" y="74428"/>
                </a:cubicBezTo>
                <a:cubicBezTo>
                  <a:pt x="597980" y="40691"/>
                  <a:pt x="636574" y="61255"/>
                  <a:pt x="574158" y="42530"/>
                </a:cubicBezTo>
                <a:cubicBezTo>
                  <a:pt x="552688" y="36089"/>
                  <a:pt x="531627" y="28353"/>
                  <a:pt x="510362" y="21265"/>
                </a:cubicBezTo>
                <a:cubicBezTo>
                  <a:pt x="499730" y="17721"/>
                  <a:pt x="489455" y="12831"/>
                  <a:pt x="478465" y="10633"/>
                </a:cubicBezTo>
                <a:lnTo>
                  <a:pt x="425302" y="0"/>
                </a:lnTo>
                <a:cubicBezTo>
                  <a:pt x="372448" y="4066"/>
                  <a:pt x="291960" y="4681"/>
                  <a:pt x="233916" y="21265"/>
                </a:cubicBezTo>
                <a:cubicBezTo>
                  <a:pt x="226296" y="23442"/>
                  <a:pt x="219739" y="28354"/>
                  <a:pt x="212651" y="31898"/>
                </a:cubicBezTo>
              </a:path>
            </a:pathLst>
          </a:custGeom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olný tvar 19"/>
          <p:cNvSpPr/>
          <p:nvPr/>
        </p:nvSpPr>
        <p:spPr>
          <a:xfrm>
            <a:off x="4593265" y="2456121"/>
            <a:ext cx="4170583" cy="2498651"/>
          </a:xfrm>
          <a:custGeom>
            <a:avLst/>
            <a:gdLst>
              <a:gd name="connsiteX0" fmla="*/ 4082902 w 4170583"/>
              <a:gd name="connsiteY0" fmla="*/ 63795 h 2498651"/>
              <a:gd name="connsiteX1" fmla="*/ 4019107 w 4170583"/>
              <a:gd name="connsiteY1" fmla="*/ 53163 h 2498651"/>
              <a:gd name="connsiteX2" fmla="*/ 3976577 w 4170583"/>
              <a:gd name="connsiteY2" fmla="*/ 31898 h 2498651"/>
              <a:gd name="connsiteX3" fmla="*/ 3944679 w 4170583"/>
              <a:gd name="connsiteY3" fmla="*/ 21265 h 2498651"/>
              <a:gd name="connsiteX4" fmla="*/ 3859619 w 4170583"/>
              <a:gd name="connsiteY4" fmla="*/ 0 h 2498651"/>
              <a:gd name="connsiteX5" fmla="*/ 3253563 w 4170583"/>
              <a:gd name="connsiteY5" fmla="*/ 10632 h 2498651"/>
              <a:gd name="connsiteX6" fmla="*/ 3072809 w 4170583"/>
              <a:gd name="connsiteY6" fmla="*/ 21265 h 2498651"/>
              <a:gd name="connsiteX7" fmla="*/ 2998382 w 4170583"/>
              <a:gd name="connsiteY7" fmla="*/ 31898 h 2498651"/>
              <a:gd name="connsiteX8" fmla="*/ 2690037 w 4170583"/>
              <a:gd name="connsiteY8" fmla="*/ 42530 h 2498651"/>
              <a:gd name="connsiteX9" fmla="*/ 2562447 w 4170583"/>
              <a:gd name="connsiteY9" fmla="*/ 63795 h 2498651"/>
              <a:gd name="connsiteX10" fmla="*/ 2477386 w 4170583"/>
              <a:gd name="connsiteY10" fmla="*/ 85060 h 2498651"/>
              <a:gd name="connsiteX11" fmla="*/ 2413591 w 4170583"/>
              <a:gd name="connsiteY11" fmla="*/ 95693 h 2498651"/>
              <a:gd name="connsiteX12" fmla="*/ 2339163 w 4170583"/>
              <a:gd name="connsiteY12" fmla="*/ 106326 h 2498651"/>
              <a:gd name="connsiteX13" fmla="*/ 2296633 w 4170583"/>
              <a:gd name="connsiteY13" fmla="*/ 116958 h 2498651"/>
              <a:gd name="connsiteX14" fmla="*/ 2137144 w 4170583"/>
              <a:gd name="connsiteY14" fmla="*/ 127591 h 2498651"/>
              <a:gd name="connsiteX15" fmla="*/ 1945758 w 4170583"/>
              <a:gd name="connsiteY15" fmla="*/ 148856 h 2498651"/>
              <a:gd name="connsiteX16" fmla="*/ 1892595 w 4170583"/>
              <a:gd name="connsiteY16" fmla="*/ 159488 h 2498651"/>
              <a:gd name="connsiteX17" fmla="*/ 1818168 w 4170583"/>
              <a:gd name="connsiteY17" fmla="*/ 170121 h 2498651"/>
              <a:gd name="connsiteX18" fmla="*/ 1722475 w 4170583"/>
              <a:gd name="connsiteY18" fmla="*/ 202019 h 2498651"/>
              <a:gd name="connsiteX19" fmla="*/ 1690577 w 4170583"/>
              <a:gd name="connsiteY19" fmla="*/ 212651 h 2498651"/>
              <a:gd name="connsiteX20" fmla="*/ 1669312 w 4170583"/>
              <a:gd name="connsiteY20" fmla="*/ 244549 h 2498651"/>
              <a:gd name="connsiteX21" fmla="*/ 1616149 w 4170583"/>
              <a:gd name="connsiteY21" fmla="*/ 297712 h 2498651"/>
              <a:gd name="connsiteX22" fmla="*/ 1509823 w 4170583"/>
              <a:gd name="connsiteY22" fmla="*/ 425302 h 2498651"/>
              <a:gd name="connsiteX23" fmla="*/ 1477926 w 4170583"/>
              <a:gd name="connsiteY23" fmla="*/ 435935 h 2498651"/>
              <a:gd name="connsiteX24" fmla="*/ 1414130 w 4170583"/>
              <a:gd name="connsiteY24" fmla="*/ 489098 h 2498651"/>
              <a:gd name="connsiteX25" fmla="*/ 1382233 w 4170583"/>
              <a:gd name="connsiteY25" fmla="*/ 499730 h 2498651"/>
              <a:gd name="connsiteX26" fmla="*/ 1350335 w 4170583"/>
              <a:gd name="connsiteY26" fmla="*/ 520995 h 2498651"/>
              <a:gd name="connsiteX27" fmla="*/ 1286540 w 4170583"/>
              <a:gd name="connsiteY27" fmla="*/ 542260 h 2498651"/>
              <a:gd name="connsiteX28" fmla="*/ 1095154 w 4170583"/>
              <a:gd name="connsiteY28" fmla="*/ 563526 h 2498651"/>
              <a:gd name="connsiteX29" fmla="*/ 776177 w 4170583"/>
              <a:gd name="connsiteY29" fmla="*/ 574158 h 2498651"/>
              <a:gd name="connsiteX30" fmla="*/ 691116 w 4170583"/>
              <a:gd name="connsiteY30" fmla="*/ 595423 h 2498651"/>
              <a:gd name="connsiteX31" fmla="*/ 563526 w 4170583"/>
              <a:gd name="connsiteY31" fmla="*/ 616688 h 2498651"/>
              <a:gd name="connsiteX32" fmla="*/ 531628 w 4170583"/>
              <a:gd name="connsiteY32" fmla="*/ 627321 h 2498651"/>
              <a:gd name="connsiteX33" fmla="*/ 499730 w 4170583"/>
              <a:gd name="connsiteY33" fmla="*/ 648586 h 2498651"/>
              <a:gd name="connsiteX34" fmla="*/ 414670 w 4170583"/>
              <a:gd name="connsiteY34" fmla="*/ 744279 h 2498651"/>
              <a:gd name="connsiteX35" fmla="*/ 425302 w 4170583"/>
              <a:gd name="connsiteY35" fmla="*/ 925032 h 2498651"/>
              <a:gd name="connsiteX36" fmla="*/ 446568 w 4170583"/>
              <a:gd name="connsiteY36" fmla="*/ 946298 h 2498651"/>
              <a:gd name="connsiteX37" fmla="*/ 520995 w 4170583"/>
              <a:gd name="connsiteY37" fmla="*/ 988828 h 2498651"/>
              <a:gd name="connsiteX38" fmla="*/ 574158 w 4170583"/>
              <a:gd name="connsiteY38" fmla="*/ 999460 h 2498651"/>
              <a:gd name="connsiteX39" fmla="*/ 648586 w 4170583"/>
              <a:gd name="connsiteY39" fmla="*/ 988828 h 2498651"/>
              <a:gd name="connsiteX40" fmla="*/ 680484 w 4170583"/>
              <a:gd name="connsiteY40" fmla="*/ 967563 h 2498651"/>
              <a:gd name="connsiteX41" fmla="*/ 818707 w 4170583"/>
              <a:gd name="connsiteY41" fmla="*/ 978195 h 2498651"/>
              <a:gd name="connsiteX42" fmla="*/ 850605 w 4170583"/>
              <a:gd name="connsiteY42" fmla="*/ 999460 h 2498651"/>
              <a:gd name="connsiteX43" fmla="*/ 1105786 w 4170583"/>
              <a:gd name="connsiteY43" fmla="*/ 1031358 h 2498651"/>
              <a:gd name="connsiteX44" fmla="*/ 1180214 w 4170583"/>
              <a:gd name="connsiteY44" fmla="*/ 1052623 h 2498651"/>
              <a:gd name="connsiteX45" fmla="*/ 1212112 w 4170583"/>
              <a:gd name="connsiteY45" fmla="*/ 1073888 h 2498651"/>
              <a:gd name="connsiteX46" fmla="*/ 1244009 w 4170583"/>
              <a:gd name="connsiteY46" fmla="*/ 1084521 h 2498651"/>
              <a:gd name="connsiteX47" fmla="*/ 1307805 w 4170583"/>
              <a:gd name="connsiteY47" fmla="*/ 1127051 h 2498651"/>
              <a:gd name="connsiteX48" fmla="*/ 1339702 w 4170583"/>
              <a:gd name="connsiteY48" fmla="*/ 1222744 h 2498651"/>
              <a:gd name="connsiteX49" fmla="*/ 1350335 w 4170583"/>
              <a:gd name="connsiteY49" fmla="*/ 1254642 h 2498651"/>
              <a:gd name="connsiteX50" fmla="*/ 1329070 w 4170583"/>
              <a:gd name="connsiteY50" fmla="*/ 1339702 h 2498651"/>
              <a:gd name="connsiteX51" fmla="*/ 1318437 w 4170583"/>
              <a:gd name="connsiteY51" fmla="*/ 1382232 h 2498651"/>
              <a:gd name="connsiteX52" fmla="*/ 1297172 w 4170583"/>
              <a:gd name="connsiteY52" fmla="*/ 1403498 h 2498651"/>
              <a:gd name="connsiteX53" fmla="*/ 510363 w 4170583"/>
              <a:gd name="connsiteY53" fmla="*/ 1403498 h 2498651"/>
              <a:gd name="connsiteX54" fmla="*/ 499730 w 4170583"/>
              <a:gd name="connsiteY54" fmla="*/ 1435395 h 2498651"/>
              <a:gd name="connsiteX55" fmla="*/ 467833 w 4170583"/>
              <a:gd name="connsiteY55" fmla="*/ 1467293 h 2498651"/>
              <a:gd name="connsiteX56" fmla="*/ 446568 w 4170583"/>
              <a:gd name="connsiteY56" fmla="*/ 1499191 h 2498651"/>
              <a:gd name="connsiteX57" fmla="*/ 404037 w 4170583"/>
              <a:gd name="connsiteY57" fmla="*/ 1552353 h 2498651"/>
              <a:gd name="connsiteX58" fmla="*/ 361507 w 4170583"/>
              <a:gd name="connsiteY58" fmla="*/ 1648046 h 2498651"/>
              <a:gd name="connsiteX59" fmla="*/ 340242 w 4170583"/>
              <a:gd name="connsiteY59" fmla="*/ 1807535 h 2498651"/>
              <a:gd name="connsiteX60" fmla="*/ 308344 w 4170583"/>
              <a:gd name="connsiteY60" fmla="*/ 1871330 h 2498651"/>
              <a:gd name="connsiteX61" fmla="*/ 297712 w 4170583"/>
              <a:gd name="connsiteY61" fmla="*/ 1903228 h 2498651"/>
              <a:gd name="connsiteX62" fmla="*/ 233916 w 4170583"/>
              <a:gd name="connsiteY62" fmla="*/ 1956391 h 2498651"/>
              <a:gd name="connsiteX63" fmla="*/ 180754 w 4170583"/>
              <a:gd name="connsiteY63" fmla="*/ 2009553 h 2498651"/>
              <a:gd name="connsiteX64" fmla="*/ 127591 w 4170583"/>
              <a:gd name="connsiteY64" fmla="*/ 2062716 h 2498651"/>
              <a:gd name="connsiteX65" fmla="*/ 106326 w 4170583"/>
              <a:gd name="connsiteY65" fmla="*/ 2094614 h 2498651"/>
              <a:gd name="connsiteX66" fmla="*/ 74428 w 4170583"/>
              <a:gd name="connsiteY66" fmla="*/ 2115879 h 2498651"/>
              <a:gd name="connsiteX67" fmla="*/ 42530 w 4170583"/>
              <a:gd name="connsiteY67" fmla="*/ 2147777 h 2498651"/>
              <a:gd name="connsiteX68" fmla="*/ 31898 w 4170583"/>
              <a:gd name="connsiteY68" fmla="*/ 2179674 h 2498651"/>
              <a:gd name="connsiteX69" fmla="*/ 0 w 4170583"/>
              <a:gd name="connsiteY69" fmla="*/ 2243470 h 2498651"/>
              <a:gd name="connsiteX70" fmla="*/ 10633 w 4170583"/>
              <a:gd name="connsiteY70" fmla="*/ 2307265 h 2498651"/>
              <a:gd name="connsiteX71" fmla="*/ 21265 w 4170583"/>
              <a:gd name="connsiteY71" fmla="*/ 2339163 h 2498651"/>
              <a:gd name="connsiteX72" fmla="*/ 85061 w 4170583"/>
              <a:gd name="connsiteY72" fmla="*/ 2360428 h 2498651"/>
              <a:gd name="connsiteX73" fmla="*/ 116958 w 4170583"/>
              <a:gd name="connsiteY73" fmla="*/ 2371060 h 2498651"/>
              <a:gd name="connsiteX74" fmla="*/ 489098 w 4170583"/>
              <a:gd name="connsiteY74" fmla="*/ 2381693 h 2498651"/>
              <a:gd name="connsiteX75" fmla="*/ 584791 w 4170583"/>
              <a:gd name="connsiteY75" fmla="*/ 2413591 h 2498651"/>
              <a:gd name="connsiteX76" fmla="*/ 659219 w 4170583"/>
              <a:gd name="connsiteY76" fmla="*/ 2434856 h 2498651"/>
              <a:gd name="connsiteX77" fmla="*/ 1031358 w 4170583"/>
              <a:gd name="connsiteY77" fmla="*/ 2456121 h 2498651"/>
              <a:gd name="connsiteX78" fmla="*/ 1382233 w 4170583"/>
              <a:gd name="connsiteY78" fmla="*/ 2466753 h 2498651"/>
              <a:gd name="connsiteX79" fmla="*/ 1499191 w 4170583"/>
              <a:gd name="connsiteY79" fmla="*/ 2477386 h 2498651"/>
              <a:gd name="connsiteX80" fmla="*/ 1722475 w 4170583"/>
              <a:gd name="connsiteY80" fmla="*/ 2488019 h 2498651"/>
              <a:gd name="connsiteX81" fmla="*/ 1913861 w 4170583"/>
              <a:gd name="connsiteY81" fmla="*/ 2498651 h 2498651"/>
              <a:gd name="connsiteX82" fmla="*/ 2360428 w 4170583"/>
              <a:gd name="connsiteY82" fmla="*/ 2488019 h 2498651"/>
              <a:gd name="connsiteX83" fmla="*/ 2402958 w 4170583"/>
              <a:gd name="connsiteY83" fmla="*/ 2477386 h 2498651"/>
              <a:gd name="connsiteX84" fmla="*/ 2445488 w 4170583"/>
              <a:gd name="connsiteY84" fmla="*/ 2456121 h 2498651"/>
              <a:gd name="connsiteX85" fmla="*/ 2488019 w 4170583"/>
              <a:gd name="connsiteY85" fmla="*/ 2402958 h 2498651"/>
              <a:gd name="connsiteX86" fmla="*/ 2498651 w 4170583"/>
              <a:gd name="connsiteY86" fmla="*/ 2371060 h 2498651"/>
              <a:gd name="connsiteX87" fmla="*/ 2519916 w 4170583"/>
              <a:gd name="connsiteY87" fmla="*/ 2339163 h 2498651"/>
              <a:gd name="connsiteX88" fmla="*/ 2509284 w 4170583"/>
              <a:gd name="connsiteY88" fmla="*/ 1786270 h 2498651"/>
              <a:gd name="connsiteX89" fmla="*/ 2519916 w 4170583"/>
              <a:gd name="connsiteY89" fmla="*/ 1169581 h 2498651"/>
              <a:gd name="connsiteX90" fmla="*/ 2530549 w 4170583"/>
              <a:gd name="connsiteY90" fmla="*/ 1116419 h 2498651"/>
              <a:gd name="connsiteX91" fmla="*/ 2541182 w 4170583"/>
              <a:gd name="connsiteY91" fmla="*/ 871870 h 2498651"/>
              <a:gd name="connsiteX92" fmla="*/ 2562447 w 4170583"/>
              <a:gd name="connsiteY92" fmla="*/ 754912 h 2498651"/>
              <a:gd name="connsiteX93" fmla="*/ 2583712 w 4170583"/>
              <a:gd name="connsiteY93" fmla="*/ 595423 h 2498651"/>
              <a:gd name="connsiteX94" fmla="*/ 2604977 w 4170583"/>
              <a:gd name="connsiteY94" fmla="*/ 563526 h 2498651"/>
              <a:gd name="connsiteX95" fmla="*/ 2636875 w 4170583"/>
              <a:gd name="connsiteY95" fmla="*/ 552893 h 2498651"/>
              <a:gd name="connsiteX96" fmla="*/ 2700670 w 4170583"/>
              <a:gd name="connsiteY96" fmla="*/ 510363 h 2498651"/>
              <a:gd name="connsiteX97" fmla="*/ 2817628 w 4170583"/>
              <a:gd name="connsiteY97" fmla="*/ 520995 h 2498651"/>
              <a:gd name="connsiteX98" fmla="*/ 2860158 w 4170583"/>
              <a:gd name="connsiteY98" fmla="*/ 531628 h 2498651"/>
              <a:gd name="connsiteX99" fmla="*/ 2923954 w 4170583"/>
              <a:gd name="connsiteY99" fmla="*/ 552893 h 2498651"/>
              <a:gd name="connsiteX100" fmla="*/ 3455582 w 4170583"/>
              <a:gd name="connsiteY100" fmla="*/ 563526 h 2498651"/>
              <a:gd name="connsiteX101" fmla="*/ 3678865 w 4170583"/>
              <a:gd name="connsiteY101" fmla="*/ 584791 h 2498651"/>
              <a:gd name="connsiteX102" fmla="*/ 4136065 w 4170583"/>
              <a:gd name="connsiteY102" fmla="*/ 574158 h 2498651"/>
              <a:gd name="connsiteX103" fmla="*/ 4157330 w 4170583"/>
              <a:gd name="connsiteY103" fmla="*/ 542260 h 2498651"/>
              <a:gd name="connsiteX104" fmla="*/ 4157330 w 4170583"/>
              <a:gd name="connsiteY104" fmla="*/ 233916 h 2498651"/>
              <a:gd name="connsiteX105" fmla="*/ 4136065 w 4170583"/>
              <a:gd name="connsiteY105" fmla="*/ 170121 h 2498651"/>
              <a:gd name="connsiteX106" fmla="*/ 4093535 w 4170583"/>
              <a:gd name="connsiteY106" fmla="*/ 116958 h 2498651"/>
              <a:gd name="connsiteX107" fmla="*/ 4082902 w 4170583"/>
              <a:gd name="connsiteY107" fmla="*/ 63795 h 2498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4170583" h="2498651">
                <a:moveTo>
                  <a:pt x="4082902" y="63795"/>
                </a:moveTo>
                <a:cubicBezTo>
                  <a:pt x="4070497" y="53163"/>
                  <a:pt x="4039756" y="59358"/>
                  <a:pt x="4019107" y="53163"/>
                </a:cubicBezTo>
                <a:cubicBezTo>
                  <a:pt x="4003925" y="48609"/>
                  <a:pt x="3991145" y="38142"/>
                  <a:pt x="3976577" y="31898"/>
                </a:cubicBezTo>
                <a:cubicBezTo>
                  <a:pt x="3966275" y="27483"/>
                  <a:pt x="3955492" y="24214"/>
                  <a:pt x="3944679" y="21265"/>
                </a:cubicBezTo>
                <a:cubicBezTo>
                  <a:pt x="3916483" y="13575"/>
                  <a:pt x="3859619" y="0"/>
                  <a:pt x="3859619" y="0"/>
                </a:cubicBezTo>
                <a:lnTo>
                  <a:pt x="3253563" y="10632"/>
                </a:lnTo>
                <a:cubicBezTo>
                  <a:pt x="3193230" y="12263"/>
                  <a:pt x="3132956" y="16253"/>
                  <a:pt x="3072809" y="21265"/>
                </a:cubicBezTo>
                <a:cubicBezTo>
                  <a:pt x="3047835" y="23346"/>
                  <a:pt x="3023404" y="30508"/>
                  <a:pt x="2998382" y="31898"/>
                </a:cubicBezTo>
                <a:cubicBezTo>
                  <a:pt x="2895698" y="37603"/>
                  <a:pt x="2792819" y="38986"/>
                  <a:pt x="2690037" y="42530"/>
                </a:cubicBezTo>
                <a:cubicBezTo>
                  <a:pt x="2647507" y="49618"/>
                  <a:pt x="2604276" y="53338"/>
                  <a:pt x="2562447" y="63795"/>
                </a:cubicBezTo>
                <a:cubicBezTo>
                  <a:pt x="2534093" y="70883"/>
                  <a:pt x="2506215" y="80255"/>
                  <a:pt x="2477386" y="85060"/>
                </a:cubicBezTo>
                <a:lnTo>
                  <a:pt x="2413591" y="95693"/>
                </a:lnTo>
                <a:cubicBezTo>
                  <a:pt x="2388821" y="99504"/>
                  <a:pt x="2363820" y="101843"/>
                  <a:pt x="2339163" y="106326"/>
                </a:cubicBezTo>
                <a:cubicBezTo>
                  <a:pt x="2324786" y="108940"/>
                  <a:pt x="2311166" y="115428"/>
                  <a:pt x="2296633" y="116958"/>
                </a:cubicBezTo>
                <a:cubicBezTo>
                  <a:pt x="2243645" y="122536"/>
                  <a:pt x="2190307" y="124047"/>
                  <a:pt x="2137144" y="127591"/>
                </a:cubicBezTo>
                <a:cubicBezTo>
                  <a:pt x="2015169" y="151985"/>
                  <a:pt x="2162091" y="124819"/>
                  <a:pt x="1945758" y="148856"/>
                </a:cubicBezTo>
                <a:cubicBezTo>
                  <a:pt x="1927797" y="150852"/>
                  <a:pt x="1910421" y="156517"/>
                  <a:pt x="1892595" y="159488"/>
                </a:cubicBezTo>
                <a:cubicBezTo>
                  <a:pt x="1867875" y="163608"/>
                  <a:pt x="1842977" y="166577"/>
                  <a:pt x="1818168" y="170121"/>
                </a:cubicBezTo>
                <a:lnTo>
                  <a:pt x="1722475" y="202019"/>
                </a:lnTo>
                <a:lnTo>
                  <a:pt x="1690577" y="212651"/>
                </a:lnTo>
                <a:cubicBezTo>
                  <a:pt x="1683489" y="223284"/>
                  <a:pt x="1677727" y="234932"/>
                  <a:pt x="1669312" y="244549"/>
                </a:cubicBezTo>
                <a:cubicBezTo>
                  <a:pt x="1652809" y="263410"/>
                  <a:pt x="1630050" y="276860"/>
                  <a:pt x="1616149" y="297712"/>
                </a:cubicBezTo>
                <a:cubicBezTo>
                  <a:pt x="1596692" y="326897"/>
                  <a:pt x="1544911" y="413605"/>
                  <a:pt x="1509823" y="425302"/>
                </a:cubicBezTo>
                <a:lnTo>
                  <a:pt x="1477926" y="435935"/>
                </a:lnTo>
                <a:cubicBezTo>
                  <a:pt x="1454413" y="459448"/>
                  <a:pt x="1443734" y="474296"/>
                  <a:pt x="1414130" y="489098"/>
                </a:cubicBezTo>
                <a:cubicBezTo>
                  <a:pt x="1404106" y="494110"/>
                  <a:pt x="1392865" y="496186"/>
                  <a:pt x="1382233" y="499730"/>
                </a:cubicBezTo>
                <a:cubicBezTo>
                  <a:pt x="1371600" y="506818"/>
                  <a:pt x="1362012" y="515805"/>
                  <a:pt x="1350335" y="520995"/>
                </a:cubicBezTo>
                <a:cubicBezTo>
                  <a:pt x="1329852" y="530099"/>
                  <a:pt x="1307805" y="535172"/>
                  <a:pt x="1286540" y="542260"/>
                </a:cubicBezTo>
                <a:cubicBezTo>
                  <a:pt x="1206856" y="568822"/>
                  <a:pt x="1252704" y="556524"/>
                  <a:pt x="1095154" y="563526"/>
                </a:cubicBezTo>
                <a:cubicBezTo>
                  <a:pt x="988874" y="568250"/>
                  <a:pt x="882503" y="570614"/>
                  <a:pt x="776177" y="574158"/>
                </a:cubicBezTo>
                <a:cubicBezTo>
                  <a:pt x="733100" y="588517"/>
                  <a:pt x="745650" y="585799"/>
                  <a:pt x="691116" y="595423"/>
                </a:cubicBezTo>
                <a:lnTo>
                  <a:pt x="563526" y="616688"/>
                </a:lnTo>
                <a:cubicBezTo>
                  <a:pt x="552893" y="620232"/>
                  <a:pt x="541653" y="622309"/>
                  <a:pt x="531628" y="627321"/>
                </a:cubicBezTo>
                <a:cubicBezTo>
                  <a:pt x="520198" y="633036"/>
                  <a:pt x="509281" y="640096"/>
                  <a:pt x="499730" y="648586"/>
                </a:cubicBezTo>
                <a:cubicBezTo>
                  <a:pt x="440141" y="701554"/>
                  <a:pt x="446990" y="695799"/>
                  <a:pt x="414670" y="744279"/>
                </a:cubicBezTo>
                <a:cubicBezTo>
                  <a:pt x="418214" y="804530"/>
                  <a:pt x="415889" y="865415"/>
                  <a:pt x="425302" y="925032"/>
                </a:cubicBezTo>
                <a:cubicBezTo>
                  <a:pt x="426866" y="934934"/>
                  <a:pt x="438740" y="940035"/>
                  <a:pt x="446568" y="946298"/>
                </a:cubicBezTo>
                <a:cubicBezTo>
                  <a:pt x="463235" y="959632"/>
                  <a:pt x="502284" y="982591"/>
                  <a:pt x="520995" y="988828"/>
                </a:cubicBezTo>
                <a:cubicBezTo>
                  <a:pt x="538140" y="994543"/>
                  <a:pt x="556437" y="995916"/>
                  <a:pt x="574158" y="999460"/>
                </a:cubicBezTo>
                <a:cubicBezTo>
                  <a:pt x="598967" y="995916"/>
                  <a:pt x="624582" y="996029"/>
                  <a:pt x="648586" y="988828"/>
                </a:cubicBezTo>
                <a:cubicBezTo>
                  <a:pt x="660826" y="985156"/>
                  <a:pt x="667730" y="968360"/>
                  <a:pt x="680484" y="967563"/>
                </a:cubicBezTo>
                <a:cubicBezTo>
                  <a:pt x="726604" y="964680"/>
                  <a:pt x="772633" y="974651"/>
                  <a:pt x="818707" y="978195"/>
                </a:cubicBezTo>
                <a:cubicBezTo>
                  <a:pt x="829340" y="985283"/>
                  <a:pt x="838928" y="994270"/>
                  <a:pt x="850605" y="999460"/>
                </a:cubicBezTo>
                <a:cubicBezTo>
                  <a:pt x="939472" y="1038957"/>
                  <a:pt x="993330" y="1025111"/>
                  <a:pt x="1105786" y="1031358"/>
                </a:cubicBezTo>
                <a:cubicBezTo>
                  <a:pt x="1119407" y="1034763"/>
                  <a:pt x="1164965" y="1044999"/>
                  <a:pt x="1180214" y="1052623"/>
                </a:cubicBezTo>
                <a:cubicBezTo>
                  <a:pt x="1191644" y="1058338"/>
                  <a:pt x="1200682" y="1068173"/>
                  <a:pt x="1212112" y="1073888"/>
                </a:cubicBezTo>
                <a:cubicBezTo>
                  <a:pt x="1222136" y="1078900"/>
                  <a:pt x="1234212" y="1079078"/>
                  <a:pt x="1244009" y="1084521"/>
                </a:cubicBezTo>
                <a:cubicBezTo>
                  <a:pt x="1266350" y="1096933"/>
                  <a:pt x="1307805" y="1127051"/>
                  <a:pt x="1307805" y="1127051"/>
                </a:cubicBezTo>
                <a:lnTo>
                  <a:pt x="1339702" y="1222744"/>
                </a:lnTo>
                <a:lnTo>
                  <a:pt x="1350335" y="1254642"/>
                </a:lnTo>
                <a:cubicBezTo>
                  <a:pt x="1328719" y="1362719"/>
                  <a:pt x="1350865" y="1263420"/>
                  <a:pt x="1329070" y="1339702"/>
                </a:cubicBezTo>
                <a:cubicBezTo>
                  <a:pt x="1325055" y="1353753"/>
                  <a:pt x="1324972" y="1369162"/>
                  <a:pt x="1318437" y="1382232"/>
                </a:cubicBezTo>
                <a:cubicBezTo>
                  <a:pt x="1313954" y="1391198"/>
                  <a:pt x="1304260" y="1396409"/>
                  <a:pt x="1297172" y="1403498"/>
                </a:cubicBezTo>
                <a:cubicBezTo>
                  <a:pt x="997072" y="1373487"/>
                  <a:pt x="1022937" y="1371955"/>
                  <a:pt x="510363" y="1403498"/>
                </a:cubicBezTo>
                <a:cubicBezTo>
                  <a:pt x="499177" y="1404186"/>
                  <a:pt x="505947" y="1426070"/>
                  <a:pt x="499730" y="1435395"/>
                </a:cubicBezTo>
                <a:cubicBezTo>
                  <a:pt x="491389" y="1447906"/>
                  <a:pt x="477459" y="1455741"/>
                  <a:pt x="467833" y="1467293"/>
                </a:cubicBezTo>
                <a:cubicBezTo>
                  <a:pt x="459652" y="1477110"/>
                  <a:pt x="454551" y="1489212"/>
                  <a:pt x="446568" y="1499191"/>
                </a:cubicBezTo>
                <a:cubicBezTo>
                  <a:pt x="385960" y="1574950"/>
                  <a:pt x="469494" y="1454168"/>
                  <a:pt x="404037" y="1552353"/>
                </a:cubicBezTo>
                <a:cubicBezTo>
                  <a:pt x="378731" y="1628272"/>
                  <a:pt x="395206" y="1597498"/>
                  <a:pt x="361507" y="1648046"/>
                </a:cubicBezTo>
                <a:cubicBezTo>
                  <a:pt x="334343" y="1729544"/>
                  <a:pt x="363371" y="1634079"/>
                  <a:pt x="340242" y="1807535"/>
                </a:cubicBezTo>
                <a:cubicBezTo>
                  <a:pt x="336574" y="1835046"/>
                  <a:pt x="323277" y="1848931"/>
                  <a:pt x="308344" y="1871330"/>
                </a:cubicBezTo>
                <a:cubicBezTo>
                  <a:pt x="304800" y="1881963"/>
                  <a:pt x="303929" y="1893903"/>
                  <a:pt x="297712" y="1903228"/>
                </a:cubicBezTo>
                <a:cubicBezTo>
                  <a:pt x="281339" y="1927789"/>
                  <a:pt x="257453" y="1940700"/>
                  <a:pt x="233916" y="1956391"/>
                </a:cubicBezTo>
                <a:cubicBezTo>
                  <a:pt x="191386" y="2020185"/>
                  <a:pt x="237460" y="1959935"/>
                  <a:pt x="180754" y="2009553"/>
                </a:cubicBezTo>
                <a:cubicBezTo>
                  <a:pt x="161894" y="2026056"/>
                  <a:pt x="141492" y="2041864"/>
                  <a:pt x="127591" y="2062716"/>
                </a:cubicBezTo>
                <a:cubicBezTo>
                  <a:pt x="120503" y="2073349"/>
                  <a:pt x="115362" y="2085578"/>
                  <a:pt x="106326" y="2094614"/>
                </a:cubicBezTo>
                <a:cubicBezTo>
                  <a:pt x="97290" y="2103650"/>
                  <a:pt x="84245" y="2107698"/>
                  <a:pt x="74428" y="2115879"/>
                </a:cubicBezTo>
                <a:cubicBezTo>
                  <a:pt x="62876" y="2125505"/>
                  <a:pt x="53163" y="2137144"/>
                  <a:pt x="42530" y="2147777"/>
                </a:cubicBezTo>
                <a:cubicBezTo>
                  <a:pt x="38986" y="2158409"/>
                  <a:pt x="36910" y="2169650"/>
                  <a:pt x="31898" y="2179674"/>
                </a:cubicBezTo>
                <a:cubicBezTo>
                  <a:pt x="-9327" y="2262125"/>
                  <a:pt x="26728" y="2163290"/>
                  <a:pt x="0" y="2243470"/>
                </a:cubicBezTo>
                <a:cubicBezTo>
                  <a:pt x="3544" y="2264735"/>
                  <a:pt x="5956" y="2286220"/>
                  <a:pt x="10633" y="2307265"/>
                </a:cubicBezTo>
                <a:cubicBezTo>
                  <a:pt x="13064" y="2318206"/>
                  <a:pt x="12145" y="2332649"/>
                  <a:pt x="21265" y="2339163"/>
                </a:cubicBezTo>
                <a:cubicBezTo>
                  <a:pt x="39505" y="2352192"/>
                  <a:pt x="63796" y="2353340"/>
                  <a:pt x="85061" y="2360428"/>
                </a:cubicBezTo>
                <a:cubicBezTo>
                  <a:pt x="95693" y="2363972"/>
                  <a:pt x="105755" y="2370740"/>
                  <a:pt x="116958" y="2371060"/>
                </a:cubicBezTo>
                <a:lnTo>
                  <a:pt x="489098" y="2381693"/>
                </a:lnTo>
                <a:lnTo>
                  <a:pt x="584791" y="2413591"/>
                </a:lnTo>
                <a:cubicBezTo>
                  <a:pt x="608606" y="2421529"/>
                  <a:pt x="634430" y="2431042"/>
                  <a:pt x="659219" y="2434856"/>
                </a:cubicBezTo>
                <a:cubicBezTo>
                  <a:pt x="775723" y="2452780"/>
                  <a:pt x="926393" y="2452563"/>
                  <a:pt x="1031358" y="2456121"/>
                </a:cubicBezTo>
                <a:lnTo>
                  <a:pt x="1382233" y="2466753"/>
                </a:lnTo>
                <a:cubicBezTo>
                  <a:pt x="1421219" y="2470297"/>
                  <a:pt x="1460120" y="2474944"/>
                  <a:pt x="1499191" y="2477386"/>
                </a:cubicBezTo>
                <a:cubicBezTo>
                  <a:pt x="1573558" y="2482034"/>
                  <a:pt x="1648060" y="2484203"/>
                  <a:pt x="1722475" y="2488019"/>
                </a:cubicBezTo>
                <a:lnTo>
                  <a:pt x="1913861" y="2498651"/>
                </a:lnTo>
                <a:lnTo>
                  <a:pt x="2360428" y="2488019"/>
                </a:lnTo>
                <a:cubicBezTo>
                  <a:pt x="2375027" y="2487384"/>
                  <a:pt x="2389275" y="2482517"/>
                  <a:pt x="2402958" y="2477386"/>
                </a:cubicBezTo>
                <a:cubicBezTo>
                  <a:pt x="2417799" y="2471821"/>
                  <a:pt x="2432300" y="2464913"/>
                  <a:pt x="2445488" y="2456121"/>
                </a:cubicBezTo>
                <a:cubicBezTo>
                  <a:pt x="2463671" y="2443999"/>
                  <a:pt x="2476642" y="2420024"/>
                  <a:pt x="2488019" y="2402958"/>
                </a:cubicBezTo>
                <a:cubicBezTo>
                  <a:pt x="2491563" y="2392325"/>
                  <a:pt x="2493639" y="2381085"/>
                  <a:pt x="2498651" y="2371060"/>
                </a:cubicBezTo>
                <a:cubicBezTo>
                  <a:pt x="2504366" y="2359630"/>
                  <a:pt x="2519684" y="2351939"/>
                  <a:pt x="2519916" y="2339163"/>
                </a:cubicBezTo>
                <a:cubicBezTo>
                  <a:pt x="2523267" y="2154862"/>
                  <a:pt x="2512828" y="1970568"/>
                  <a:pt x="2509284" y="1786270"/>
                </a:cubicBezTo>
                <a:cubicBezTo>
                  <a:pt x="2512828" y="1580707"/>
                  <a:pt x="2513393" y="1375071"/>
                  <a:pt x="2519916" y="1169581"/>
                </a:cubicBezTo>
                <a:cubicBezTo>
                  <a:pt x="2520489" y="1151518"/>
                  <a:pt x="2529261" y="1134445"/>
                  <a:pt x="2530549" y="1116419"/>
                </a:cubicBezTo>
                <a:cubicBezTo>
                  <a:pt x="2536363" y="1035033"/>
                  <a:pt x="2535568" y="953270"/>
                  <a:pt x="2541182" y="871870"/>
                </a:cubicBezTo>
                <a:cubicBezTo>
                  <a:pt x="2542615" y="851095"/>
                  <a:pt x="2557787" y="778209"/>
                  <a:pt x="2562447" y="754912"/>
                </a:cubicBezTo>
                <a:cubicBezTo>
                  <a:pt x="2564034" y="737452"/>
                  <a:pt x="2567454" y="633357"/>
                  <a:pt x="2583712" y="595423"/>
                </a:cubicBezTo>
                <a:cubicBezTo>
                  <a:pt x="2588746" y="583678"/>
                  <a:pt x="2594999" y="571509"/>
                  <a:pt x="2604977" y="563526"/>
                </a:cubicBezTo>
                <a:cubicBezTo>
                  <a:pt x="2613729" y="556525"/>
                  <a:pt x="2627078" y="558336"/>
                  <a:pt x="2636875" y="552893"/>
                </a:cubicBezTo>
                <a:cubicBezTo>
                  <a:pt x="2659216" y="540481"/>
                  <a:pt x="2700670" y="510363"/>
                  <a:pt x="2700670" y="510363"/>
                </a:cubicBezTo>
                <a:cubicBezTo>
                  <a:pt x="2739656" y="513907"/>
                  <a:pt x="2778825" y="515821"/>
                  <a:pt x="2817628" y="520995"/>
                </a:cubicBezTo>
                <a:cubicBezTo>
                  <a:pt x="2832113" y="522926"/>
                  <a:pt x="2846161" y="527429"/>
                  <a:pt x="2860158" y="531628"/>
                </a:cubicBezTo>
                <a:cubicBezTo>
                  <a:pt x="2881628" y="538069"/>
                  <a:pt x="2901543" y="552445"/>
                  <a:pt x="2923954" y="552893"/>
                </a:cubicBezTo>
                <a:lnTo>
                  <a:pt x="3455582" y="563526"/>
                </a:lnTo>
                <a:cubicBezTo>
                  <a:pt x="3545755" y="581560"/>
                  <a:pt x="3549511" y="584791"/>
                  <a:pt x="3678865" y="584791"/>
                </a:cubicBezTo>
                <a:cubicBezTo>
                  <a:pt x="3831306" y="584791"/>
                  <a:pt x="3983665" y="577702"/>
                  <a:pt x="4136065" y="574158"/>
                </a:cubicBezTo>
                <a:cubicBezTo>
                  <a:pt x="4143153" y="563525"/>
                  <a:pt x="4152843" y="554225"/>
                  <a:pt x="4157330" y="542260"/>
                </a:cubicBezTo>
                <a:cubicBezTo>
                  <a:pt x="4187023" y="463080"/>
                  <a:pt x="4157583" y="236451"/>
                  <a:pt x="4157330" y="233916"/>
                </a:cubicBezTo>
                <a:cubicBezTo>
                  <a:pt x="4155100" y="211612"/>
                  <a:pt x="4143153" y="191386"/>
                  <a:pt x="4136065" y="170121"/>
                </a:cubicBezTo>
                <a:cubicBezTo>
                  <a:pt x="4121391" y="126099"/>
                  <a:pt x="4134759" y="144440"/>
                  <a:pt x="4093535" y="116958"/>
                </a:cubicBezTo>
                <a:cubicBezTo>
                  <a:pt x="4066710" y="76719"/>
                  <a:pt x="4095307" y="74427"/>
                  <a:pt x="4082902" y="63795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67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6" grpId="0" animBg="1"/>
      <p:bldP spid="17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4" t="29820" r="11674" b="29820"/>
          <a:stretch/>
        </p:blipFill>
        <p:spPr bwMode="auto">
          <a:xfrm>
            <a:off x="179512" y="2394231"/>
            <a:ext cx="8847251" cy="26189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39552" y="404664"/>
            <a:ext cx="79208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Rozdělení kláves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836712"/>
            <a:ext cx="1728192" cy="276999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cs-CZ" sz="1200" b="1" dirty="0" smtClean="0">
                <a:solidFill>
                  <a:srgbClr val="FFCC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speciální klávesy</a:t>
            </a:r>
            <a:endParaRPr lang="cs-CZ" sz="1200" b="1" dirty="0">
              <a:solidFill>
                <a:srgbClr val="FFCC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Volný tvar 15"/>
          <p:cNvSpPr/>
          <p:nvPr/>
        </p:nvSpPr>
        <p:spPr>
          <a:xfrm>
            <a:off x="393376" y="2509284"/>
            <a:ext cx="595452" cy="499730"/>
          </a:xfrm>
          <a:custGeom>
            <a:avLst/>
            <a:gdLst>
              <a:gd name="connsiteX0" fmla="*/ 223312 w 595452"/>
              <a:gd name="connsiteY0" fmla="*/ 21265 h 499730"/>
              <a:gd name="connsiteX1" fmla="*/ 95722 w 595452"/>
              <a:gd name="connsiteY1" fmla="*/ 42530 h 499730"/>
              <a:gd name="connsiteX2" fmla="*/ 31926 w 595452"/>
              <a:gd name="connsiteY2" fmla="*/ 85060 h 499730"/>
              <a:gd name="connsiteX3" fmla="*/ 29 w 595452"/>
              <a:gd name="connsiteY3" fmla="*/ 148856 h 499730"/>
              <a:gd name="connsiteX4" fmla="*/ 21294 w 595452"/>
              <a:gd name="connsiteY4" fmla="*/ 340242 h 499730"/>
              <a:gd name="connsiteX5" fmla="*/ 95722 w 595452"/>
              <a:gd name="connsiteY5" fmla="*/ 435935 h 499730"/>
              <a:gd name="connsiteX6" fmla="*/ 127619 w 595452"/>
              <a:gd name="connsiteY6" fmla="*/ 457200 h 499730"/>
              <a:gd name="connsiteX7" fmla="*/ 191415 w 595452"/>
              <a:gd name="connsiteY7" fmla="*/ 478465 h 499730"/>
              <a:gd name="connsiteX8" fmla="*/ 287108 w 595452"/>
              <a:gd name="connsiteY8" fmla="*/ 499730 h 499730"/>
              <a:gd name="connsiteX9" fmla="*/ 467861 w 595452"/>
              <a:gd name="connsiteY9" fmla="*/ 467832 h 499730"/>
              <a:gd name="connsiteX10" fmla="*/ 499759 w 595452"/>
              <a:gd name="connsiteY10" fmla="*/ 446567 h 499730"/>
              <a:gd name="connsiteX11" fmla="*/ 521024 w 595452"/>
              <a:gd name="connsiteY11" fmla="*/ 414669 h 499730"/>
              <a:gd name="connsiteX12" fmla="*/ 542289 w 595452"/>
              <a:gd name="connsiteY12" fmla="*/ 350874 h 499730"/>
              <a:gd name="connsiteX13" fmla="*/ 552922 w 595452"/>
              <a:gd name="connsiteY13" fmla="*/ 318976 h 499730"/>
              <a:gd name="connsiteX14" fmla="*/ 574187 w 595452"/>
              <a:gd name="connsiteY14" fmla="*/ 244549 h 499730"/>
              <a:gd name="connsiteX15" fmla="*/ 595452 w 595452"/>
              <a:gd name="connsiteY15" fmla="*/ 212651 h 499730"/>
              <a:gd name="connsiteX16" fmla="*/ 563554 w 595452"/>
              <a:gd name="connsiteY16" fmla="*/ 85060 h 499730"/>
              <a:gd name="connsiteX17" fmla="*/ 510391 w 595452"/>
              <a:gd name="connsiteY17" fmla="*/ 31897 h 499730"/>
              <a:gd name="connsiteX18" fmla="*/ 446596 w 595452"/>
              <a:gd name="connsiteY18" fmla="*/ 10632 h 499730"/>
              <a:gd name="connsiteX19" fmla="*/ 414698 w 595452"/>
              <a:gd name="connsiteY19" fmla="*/ 0 h 499730"/>
              <a:gd name="connsiteX20" fmla="*/ 276475 w 595452"/>
              <a:gd name="connsiteY20" fmla="*/ 10632 h 499730"/>
              <a:gd name="connsiteX21" fmla="*/ 244577 w 595452"/>
              <a:gd name="connsiteY21" fmla="*/ 21265 h 499730"/>
              <a:gd name="connsiteX22" fmla="*/ 223312 w 595452"/>
              <a:gd name="connsiteY22" fmla="*/ 21265 h 499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595452" h="499730">
                <a:moveTo>
                  <a:pt x="223312" y="21265"/>
                </a:moveTo>
                <a:cubicBezTo>
                  <a:pt x="198503" y="24809"/>
                  <a:pt x="119142" y="30820"/>
                  <a:pt x="95722" y="42530"/>
                </a:cubicBezTo>
                <a:cubicBezTo>
                  <a:pt x="72863" y="53960"/>
                  <a:pt x="31926" y="85060"/>
                  <a:pt x="31926" y="85060"/>
                </a:cubicBezTo>
                <a:cubicBezTo>
                  <a:pt x="22289" y="99515"/>
                  <a:pt x="-949" y="128312"/>
                  <a:pt x="29" y="148856"/>
                </a:cubicBezTo>
                <a:cubicBezTo>
                  <a:pt x="3082" y="212971"/>
                  <a:pt x="12217" y="276699"/>
                  <a:pt x="21294" y="340242"/>
                </a:cubicBezTo>
                <a:cubicBezTo>
                  <a:pt x="27308" y="382342"/>
                  <a:pt x="61911" y="413394"/>
                  <a:pt x="95722" y="435935"/>
                </a:cubicBezTo>
                <a:cubicBezTo>
                  <a:pt x="106354" y="443023"/>
                  <a:pt x="115942" y="452010"/>
                  <a:pt x="127619" y="457200"/>
                </a:cubicBezTo>
                <a:cubicBezTo>
                  <a:pt x="148103" y="466304"/>
                  <a:pt x="170150" y="471377"/>
                  <a:pt x="191415" y="478465"/>
                </a:cubicBezTo>
                <a:cubicBezTo>
                  <a:pt x="243763" y="495914"/>
                  <a:pt x="212259" y="487255"/>
                  <a:pt x="287108" y="499730"/>
                </a:cubicBezTo>
                <a:cubicBezTo>
                  <a:pt x="324337" y="496345"/>
                  <a:pt x="425363" y="496164"/>
                  <a:pt x="467861" y="467832"/>
                </a:cubicBezTo>
                <a:lnTo>
                  <a:pt x="499759" y="446567"/>
                </a:lnTo>
                <a:cubicBezTo>
                  <a:pt x="506847" y="435934"/>
                  <a:pt x="515834" y="426346"/>
                  <a:pt x="521024" y="414669"/>
                </a:cubicBezTo>
                <a:cubicBezTo>
                  <a:pt x="530128" y="394186"/>
                  <a:pt x="535201" y="372139"/>
                  <a:pt x="542289" y="350874"/>
                </a:cubicBezTo>
                <a:cubicBezTo>
                  <a:pt x="545833" y="340241"/>
                  <a:pt x="550204" y="329849"/>
                  <a:pt x="552922" y="318976"/>
                </a:cubicBezTo>
                <a:cubicBezTo>
                  <a:pt x="556330" y="305343"/>
                  <a:pt x="566558" y="259807"/>
                  <a:pt x="574187" y="244549"/>
                </a:cubicBezTo>
                <a:cubicBezTo>
                  <a:pt x="579902" y="233119"/>
                  <a:pt x="588364" y="223284"/>
                  <a:pt x="595452" y="212651"/>
                </a:cubicBezTo>
                <a:cubicBezTo>
                  <a:pt x="587868" y="144399"/>
                  <a:pt x="600845" y="127679"/>
                  <a:pt x="563554" y="85060"/>
                </a:cubicBezTo>
                <a:cubicBezTo>
                  <a:pt x="547051" y="66199"/>
                  <a:pt x="534166" y="39822"/>
                  <a:pt x="510391" y="31897"/>
                </a:cubicBezTo>
                <a:lnTo>
                  <a:pt x="446596" y="10632"/>
                </a:lnTo>
                <a:lnTo>
                  <a:pt x="414698" y="0"/>
                </a:lnTo>
                <a:cubicBezTo>
                  <a:pt x="368624" y="3544"/>
                  <a:pt x="322329" y="4900"/>
                  <a:pt x="276475" y="10632"/>
                </a:cubicBezTo>
                <a:cubicBezTo>
                  <a:pt x="265354" y="12022"/>
                  <a:pt x="254602" y="16253"/>
                  <a:pt x="244577" y="21265"/>
                </a:cubicBezTo>
                <a:cubicBezTo>
                  <a:pt x="198116" y="44496"/>
                  <a:pt x="248121" y="17721"/>
                  <a:pt x="223312" y="21265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704348" y="3468156"/>
            <a:ext cx="1512168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zrušení příkazu, okna</a:t>
            </a:r>
            <a:endParaRPr lang="cs-CZ" sz="1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497" y="3182679"/>
            <a:ext cx="1872208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přeskočení na další pozici</a:t>
            </a:r>
            <a:endParaRPr lang="cs-CZ" sz="1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89166" y="2235858"/>
            <a:ext cx="2376264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přepnutí na psaní velkými písmeny</a:t>
            </a:r>
            <a:endParaRPr lang="cs-CZ" sz="1200" dirty="0"/>
          </a:p>
        </p:txBody>
      </p:sp>
      <p:sp>
        <p:nvSpPr>
          <p:cNvPr id="6" name="Volný tvar 5"/>
          <p:cNvSpPr/>
          <p:nvPr/>
        </p:nvSpPr>
        <p:spPr>
          <a:xfrm>
            <a:off x="446567" y="3391786"/>
            <a:ext cx="714997" cy="361507"/>
          </a:xfrm>
          <a:custGeom>
            <a:avLst/>
            <a:gdLst>
              <a:gd name="connsiteX0" fmla="*/ 361507 w 714997"/>
              <a:gd name="connsiteY0" fmla="*/ 21265 h 361507"/>
              <a:gd name="connsiteX1" fmla="*/ 212652 w 714997"/>
              <a:gd name="connsiteY1" fmla="*/ 0 h 361507"/>
              <a:gd name="connsiteX2" fmla="*/ 74428 w 714997"/>
              <a:gd name="connsiteY2" fmla="*/ 10633 h 361507"/>
              <a:gd name="connsiteX3" fmla="*/ 42531 w 714997"/>
              <a:gd name="connsiteY3" fmla="*/ 42530 h 361507"/>
              <a:gd name="connsiteX4" fmla="*/ 0 w 714997"/>
              <a:gd name="connsiteY4" fmla="*/ 95693 h 361507"/>
              <a:gd name="connsiteX5" fmla="*/ 21266 w 714997"/>
              <a:gd name="connsiteY5" fmla="*/ 255181 h 361507"/>
              <a:gd name="connsiteX6" fmla="*/ 42531 w 714997"/>
              <a:gd name="connsiteY6" fmla="*/ 287079 h 361507"/>
              <a:gd name="connsiteX7" fmla="*/ 106326 w 714997"/>
              <a:gd name="connsiteY7" fmla="*/ 340242 h 361507"/>
              <a:gd name="connsiteX8" fmla="*/ 170121 w 714997"/>
              <a:gd name="connsiteY8" fmla="*/ 361507 h 361507"/>
              <a:gd name="connsiteX9" fmla="*/ 627321 w 714997"/>
              <a:gd name="connsiteY9" fmla="*/ 340242 h 361507"/>
              <a:gd name="connsiteX10" fmla="*/ 669852 w 714997"/>
              <a:gd name="connsiteY10" fmla="*/ 329609 h 361507"/>
              <a:gd name="connsiteX11" fmla="*/ 701749 w 714997"/>
              <a:gd name="connsiteY11" fmla="*/ 308344 h 361507"/>
              <a:gd name="connsiteX12" fmla="*/ 712382 w 714997"/>
              <a:gd name="connsiteY12" fmla="*/ 276447 h 361507"/>
              <a:gd name="connsiteX13" fmla="*/ 680484 w 714997"/>
              <a:gd name="connsiteY13" fmla="*/ 85061 h 361507"/>
              <a:gd name="connsiteX14" fmla="*/ 616689 w 714997"/>
              <a:gd name="connsiteY14" fmla="*/ 53163 h 361507"/>
              <a:gd name="connsiteX15" fmla="*/ 584791 w 714997"/>
              <a:gd name="connsiteY15" fmla="*/ 31898 h 361507"/>
              <a:gd name="connsiteX16" fmla="*/ 520996 w 714997"/>
              <a:gd name="connsiteY16" fmla="*/ 10633 h 361507"/>
              <a:gd name="connsiteX17" fmla="*/ 361507 w 714997"/>
              <a:gd name="connsiteY17" fmla="*/ 21265 h 36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14997" h="361507">
                <a:moveTo>
                  <a:pt x="361507" y="21265"/>
                </a:moveTo>
                <a:cubicBezTo>
                  <a:pt x="310116" y="19493"/>
                  <a:pt x="239257" y="0"/>
                  <a:pt x="212652" y="0"/>
                </a:cubicBezTo>
                <a:cubicBezTo>
                  <a:pt x="166441" y="0"/>
                  <a:pt x="120503" y="7089"/>
                  <a:pt x="74428" y="10633"/>
                </a:cubicBezTo>
                <a:cubicBezTo>
                  <a:pt x="63796" y="21265"/>
                  <a:pt x="52157" y="30979"/>
                  <a:pt x="42531" y="42530"/>
                </a:cubicBezTo>
                <a:cubicBezTo>
                  <a:pt x="-24523" y="122996"/>
                  <a:pt x="61860" y="33836"/>
                  <a:pt x="0" y="95693"/>
                </a:cubicBezTo>
                <a:cubicBezTo>
                  <a:pt x="2376" y="124208"/>
                  <a:pt x="-451" y="211748"/>
                  <a:pt x="21266" y="255181"/>
                </a:cubicBezTo>
                <a:cubicBezTo>
                  <a:pt x="26981" y="266611"/>
                  <a:pt x="34350" y="277262"/>
                  <a:pt x="42531" y="287079"/>
                </a:cubicBezTo>
                <a:cubicBezTo>
                  <a:pt x="57261" y="304756"/>
                  <a:pt x="84185" y="330402"/>
                  <a:pt x="106326" y="340242"/>
                </a:cubicBezTo>
                <a:cubicBezTo>
                  <a:pt x="126809" y="349346"/>
                  <a:pt x="170121" y="361507"/>
                  <a:pt x="170121" y="361507"/>
                </a:cubicBezTo>
                <a:cubicBezTo>
                  <a:pt x="358487" y="356416"/>
                  <a:pt x="471365" y="371433"/>
                  <a:pt x="627321" y="340242"/>
                </a:cubicBezTo>
                <a:cubicBezTo>
                  <a:pt x="641651" y="337376"/>
                  <a:pt x="655675" y="333153"/>
                  <a:pt x="669852" y="329609"/>
                </a:cubicBezTo>
                <a:cubicBezTo>
                  <a:pt x="680484" y="322521"/>
                  <a:pt x="693766" y="318322"/>
                  <a:pt x="701749" y="308344"/>
                </a:cubicBezTo>
                <a:cubicBezTo>
                  <a:pt x="708750" y="299592"/>
                  <a:pt x="712382" y="287655"/>
                  <a:pt x="712382" y="276447"/>
                </a:cubicBezTo>
                <a:cubicBezTo>
                  <a:pt x="712382" y="221635"/>
                  <a:pt x="728550" y="133127"/>
                  <a:pt x="680484" y="85061"/>
                </a:cubicBezTo>
                <a:cubicBezTo>
                  <a:pt x="659871" y="64448"/>
                  <a:pt x="642634" y="61811"/>
                  <a:pt x="616689" y="53163"/>
                </a:cubicBezTo>
                <a:cubicBezTo>
                  <a:pt x="606056" y="46075"/>
                  <a:pt x="596468" y="37088"/>
                  <a:pt x="584791" y="31898"/>
                </a:cubicBezTo>
                <a:cubicBezTo>
                  <a:pt x="564308" y="22794"/>
                  <a:pt x="520996" y="10633"/>
                  <a:pt x="520996" y="10633"/>
                </a:cubicBezTo>
                <a:cubicBezTo>
                  <a:pt x="357971" y="21501"/>
                  <a:pt x="412898" y="23037"/>
                  <a:pt x="361507" y="21265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531628" y="3753293"/>
            <a:ext cx="701749" cy="361507"/>
          </a:xfrm>
          <a:custGeom>
            <a:avLst/>
            <a:gdLst>
              <a:gd name="connsiteX0" fmla="*/ 340242 w 701749"/>
              <a:gd name="connsiteY0" fmla="*/ 0 h 361507"/>
              <a:gd name="connsiteX1" fmla="*/ 63795 w 701749"/>
              <a:gd name="connsiteY1" fmla="*/ 10633 h 361507"/>
              <a:gd name="connsiteX2" fmla="*/ 31898 w 701749"/>
              <a:gd name="connsiteY2" fmla="*/ 21265 h 361507"/>
              <a:gd name="connsiteX3" fmla="*/ 10632 w 701749"/>
              <a:gd name="connsiteY3" fmla="*/ 42530 h 361507"/>
              <a:gd name="connsiteX4" fmla="*/ 0 w 701749"/>
              <a:gd name="connsiteY4" fmla="*/ 74428 h 361507"/>
              <a:gd name="connsiteX5" fmla="*/ 10632 w 701749"/>
              <a:gd name="connsiteY5" fmla="*/ 223284 h 361507"/>
              <a:gd name="connsiteX6" fmla="*/ 42530 w 701749"/>
              <a:gd name="connsiteY6" fmla="*/ 276447 h 361507"/>
              <a:gd name="connsiteX7" fmla="*/ 116958 w 701749"/>
              <a:gd name="connsiteY7" fmla="*/ 318977 h 361507"/>
              <a:gd name="connsiteX8" fmla="*/ 148856 w 701749"/>
              <a:gd name="connsiteY8" fmla="*/ 329609 h 361507"/>
              <a:gd name="connsiteX9" fmla="*/ 180753 w 701749"/>
              <a:gd name="connsiteY9" fmla="*/ 350874 h 361507"/>
              <a:gd name="connsiteX10" fmla="*/ 223284 w 701749"/>
              <a:gd name="connsiteY10" fmla="*/ 361507 h 361507"/>
              <a:gd name="connsiteX11" fmla="*/ 606056 w 701749"/>
              <a:gd name="connsiteY11" fmla="*/ 350874 h 361507"/>
              <a:gd name="connsiteX12" fmla="*/ 637953 w 701749"/>
              <a:gd name="connsiteY12" fmla="*/ 329609 h 361507"/>
              <a:gd name="connsiteX13" fmla="*/ 648586 w 701749"/>
              <a:gd name="connsiteY13" fmla="*/ 297712 h 361507"/>
              <a:gd name="connsiteX14" fmla="*/ 669851 w 701749"/>
              <a:gd name="connsiteY14" fmla="*/ 265814 h 361507"/>
              <a:gd name="connsiteX15" fmla="*/ 701749 w 701749"/>
              <a:gd name="connsiteY15" fmla="*/ 202019 h 361507"/>
              <a:gd name="connsiteX16" fmla="*/ 691116 w 701749"/>
              <a:gd name="connsiteY16" fmla="*/ 53163 h 361507"/>
              <a:gd name="connsiteX17" fmla="*/ 595423 w 701749"/>
              <a:gd name="connsiteY17" fmla="*/ 0 h 361507"/>
              <a:gd name="connsiteX18" fmla="*/ 138223 w 701749"/>
              <a:gd name="connsiteY18" fmla="*/ 0 h 36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701749" h="361507">
                <a:moveTo>
                  <a:pt x="340242" y="0"/>
                </a:moveTo>
                <a:cubicBezTo>
                  <a:pt x="248093" y="3544"/>
                  <a:pt x="155794" y="4288"/>
                  <a:pt x="63795" y="10633"/>
                </a:cubicBezTo>
                <a:cubicBezTo>
                  <a:pt x="52614" y="11404"/>
                  <a:pt x="41508" y="15499"/>
                  <a:pt x="31898" y="21265"/>
                </a:cubicBezTo>
                <a:cubicBezTo>
                  <a:pt x="23302" y="26423"/>
                  <a:pt x="17721" y="35442"/>
                  <a:pt x="10632" y="42530"/>
                </a:cubicBezTo>
                <a:cubicBezTo>
                  <a:pt x="7088" y="53163"/>
                  <a:pt x="0" y="63220"/>
                  <a:pt x="0" y="74428"/>
                </a:cubicBezTo>
                <a:cubicBezTo>
                  <a:pt x="0" y="124173"/>
                  <a:pt x="4820" y="173880"/>
                  <a:pt x="10632" y="223284"/>
                </a:cubicBezTo>
                <a:cubicBezTo>
                  <a:pt x="13728" y="249597"/>
                  <a:pt x="22918" y="260757"/>
                  <a:pt x="42530" y="276447"/>
                </a:cubicBezTo>
                <a:cubicBezTo>
                  <a:pt x="63063" y="292873"/>
                  <a:pt x="93453" y="308903"/>
                  <a:pt x="116958" y="318977"/>
                </a:cubicBezTo>
                <a:cubicBezTo>
                  <a:pt x="127260" y="323392"/>
                  <a:pt x="138223" y="326065"/>
                  <a:pt x="148856" y="329609"/>
                </a:cubicBezTo>
                <a:cubicBezTo>
                  <a:pt x="159488" y="336697"/>
                  <a:pt x="169008" y="345840"/>
                  <a:pt x="180753" y="350874"/>
                </a:cubicBezTo>
                <a:cubicBezTo>
                  <a:pt x="194185" y="356631"/>
                  <a:pt x="208671" y="361507"/>
                  <a:pt x="223284" y="361507"/>
                </a:cubicBezTo>
                <a:cubicBezTo>
                  <a:pt x="350924" y="361507"/>
                  <a:pt x="478465" y="354418"/>
                  <a:pt x="606056" y="350874"/>
                </a:cubicBezTo>
                <a:cubicBezTo>
                  <a:pt x="616688" y="343786"/>
                  <a:pt x="629970" y="339587"/>
                  <a:pt x="637953" y="329609"/>
                </a:cubicBezTo>
                <a:cubicBezTo>
                  <a:pt x="644954" y="320857"/>
                  <a:pt x="643574" y="307736"/>
                  <a:pt x="648586" y="297712"/>
                </a:cubicBezTo>
                <a:cubicBezTo>
                  <a:pt x="654301" y="286282"/>
                  <a:pt x="664136" y="277244"/>
                  <a:pt x="669851" y="265814"/>
                </a:cubicBezTo>
                <a:cubicBezTo>
                  <a:pt x="713869" y="177778"/>
                  <a:pt x="640811" y="293425"/>
                  <a:pt x="701749" y="202019"/>
                </a:cubicBezTo>
                <a:cubicBezTo>
                  <a:pt x="698205" y="152400"/>
                  <a:pt x="702509" y="101586"/>
                  <a:pt x="691116" y="53163"/>
                </a:cubicBezTo>
                <a:cubicBezTo>
                  <a:pt x="683988" y="22869"/>
                  <a:pt x="612932" y="0"/>
                  <a:pt x="595423" y="0"/>
                </a:cubicBezTo>
                <a:lnTo>
                  <a:pt x="138223" y="0"/>
                </a:lnTo>
              </a:path>
            </a:pathLst>
          </a:custGeom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lný tvar 9"/>
          <p:cNvSpPr/>
          <p:nvPr/>
        </p:nvSpPr>
        <p:spPr>
          <a:xfrm>
            <a:off x="467833" y="4095586"/>
            <a:ext cx="1055537" cy="380721"/>
          </a:xfrm>
          <a:custGeom>
            <a:avLst/>
            <a:gdLst>
              <a:gd name="connsiteX0" fmla="*/ 318976 w 1055537"/>
              <a:gd name="connsiteY0" fmla="*/ 8581 h 380721"/>
              <a:gd name="connsiteX1" fmla="*/ 233916 w 1055537"/>
              <a:gd name="connsiteY1" fmla="*/ 19214 h 380721"/>
              <a:gd name="connsiteX2" fmla="*/ 159488 w 1055537"/>
              <a:gd name="connsiteY2" fmla="*/ 40479 h 380721"/>
              <a:gd name="connsiteX3" fmla="*/ 95693 w 1055537"/>
              <a:gd name="connsiteY3" fmla="*/ 83009 h 380721"/>
              <a:gd name="connsiteX4" fmla="*/ 74427 w 1055537"/>
              <a:gd name="connsiteY4" fmla="*/ 104274 h 380721"/>
              <a:gd name="connsiteX5" fmla="*/ 42530 w 1055537"/>
              <a:gd name="connsiteY5" fmla="*/ 114907 h 380721"/>
              <a:gd name="connsiteX6" fmla="*/ 10632 w 1055537"/>
              <a:gd name="connsiteY6" fmla="*/ 146805 h 380721"/>
              <a:gd name="connsiteX7" fmla="*/ 0 w 1055537"/>
              <a:gd name="connsiteY7" fmla="*/ 178702 h 380721"/>
              <a:gd name="connsiteX8" fmla="*/ 31897 w 1055537"/>
              <a:gd name="connsiteY8" fmla="*/ 285028 h 380721"/>
              <a:gd name="connsiteX9" fmla="*/ 106325 w 1055537"/>
              <a:gd name="connsiteY9" fmla="*/ 327558 h 380721"/>
              <a:gd name="connsiteX10" fmla="*/ 138223 w 1055537"/>
              <a:gd name="connsiteY10" fmla="*/ 359456 h 380721"/>
              <a:gd name="connsiteX11" fmla="*/ 191386 w 1055537"/>
              <a:gd name="connsiteY11" fmla="*/ 370088 h 380721"/>
              <a:gd name="connsiteX12" fmla="*/ 223283 w 1055537"/>
              <a:gd name="connsiteY12" fmla="*/ 380721 h 380721"/>
              <a:gd name="connsiteX13" fmla="*/ 361507 w 1055537"/>
              <a:gd name="connsiteY13" fmla="*/ 370088 h 380721"/>
              <a:gd name="connsiteX14" fmla="*/ 467832 w 1055537"/>
              <a:gd name="connsiteY14" fmla="*/ 327558 h 380721"/>
              <a:gd name="connsiteX15" fmla="*/ 499730 w 1055537"/>
              <a:gd name="connsiteY15" fmla="*/ 306293 h 380721"/>
              <a:gd name="connsiteX16" fmla="*/ 542260 w 1055537"/>
              <a:gd name="connsiteY16" fmla="*/ 295661 h 380721"/>
              <a:gd name="connsiteX17" fmla="*/ 574158 w 1055537"/>
              <a:gd name="connsiteY17" fmla="*/ 285028 h 380721"/>
              <a:gd name="connsiteX18" fmla="*/ 914400 w 1055537"/>
              <a:gd name="connsiteY18" fmla="*/ 285028 h 380721"/>
              <a:gd name="connsiteX19" fmla="*/ 956930 w 1055537"/>
              <a:gd name="connsiteY19" fmla="*/ 274395 h 380721"/>
              <a:gd name="connsiteX20" fmla="*/ 1020725 w 1055537"/>
              <a:gd name="connsiteY20" fmla="*/ 253130 h 380721"/>
              <a:gd name="connsiteX21" fmla="*/ 1041990 w 1055537"/>
              <a:gd name="connsiteY21" fmla="*/ 221233 h 380721"/>
              <a:gd name="connsiteX22" fmla="*/ 1041990 w 1055537"/>
              <a:gd name="connsiteY22" fmla="*/ 83009 h 380721"/>
              <a:gd name="connsiteX23" fmla="*/ 1010093 w 1055537"/>
              <a:gd name="connsiteY23" fmla="*/ 72377 h 380721"/>
              <a:gd name="connsiteX24" fmla="*/ 765544 w 1055537"/>
              <a:gd name="connsiteY24" fmla="*/ 40479 h 380721"/>
              <a:gd name="connsiteX25" fmla="*/ 659218 w 1055537"/>
              <a:gd name="connsiteY25" fmla="*/ 19214 h 380721"/>
              <a:gd name="connsiteX26" fmla="*/ 627320 w 1055537"/>
              <a:gd name="connsiteY26" fmla="*/ 8581 h 380721"/>
              <a:gd name="connsiteX27" fmla="*/ 318976 w 1055537"/>
              <a:gd name="connsiteY27" fmla="*/ 8581 h 380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55537" h="380721">
                <a:moveTo>
                  <a:pt x="318976" y="8581"/>
                </a:moveTo>
                <a:cubicBezTo>
                  <a:pt x="253409" y="10353"/>
                  <a:pt x="262101" y="14516"/>
                  <a:pt x="233916" y="19214"/>
                </a:cubicBezTo>
                <a:cubicBezTo>
                  <a:pt x="207220" y="23663"/>
                  <a:pt x="184765" y="32054"/>
                  <a:pt x="159488" y="40479"/>
                </a:cubicBezTo>
                <a:cubicBezTo>
                  <a:pt x="138223" y="54656"/>
                  <a:pt x="113765" y="64938"/>
                  <a:pt x="95693" y="83009"/>
                </a:cubicBezTo>
                <a:cubicBezTo>
                  <a:pt x="88604" y="90097"/>
                  <a:pt x="83023" y="99116"/>
                  <a:pt x="74427" y="104274"/>
                </a:cubicBezTo>
                <a:cubicBezTo>
                  <a:pt x="64817" y="110040"/>
                  <a:pt x="53162" y="111363"/>
                  <a:pt x="42530" y="114907"/>
                </a:cubicBezTo>
                <a:cubicBezTo>
                  <a:pt x="31897" y="125540"/>
                  <a:pt x="18973" y="134294"/>
                  <a:pt x="10632" y="146805"/>
                </a:cubicBezTo>
                <a:cubicBezTo>
                  <a:pt x="4415" y="156130"/>
                  <a:pt x="0" y="167495"/>
                  <a:pt x="0" y="178702"/>
                </a:cubicBezTo>
                <a:cubicBezTo>
                  <a:pt x="0" y="218856"/>
                  <a:pt x="3073" y="256204"/>
                  <a:pt x="31897" y="285028"/>
                </a:cubicBezTo>
                <a:cubicBezTo>
                  <a:pt x="57009" y="310140"/>
                  <a:pt x="77139" y="306711"/>
                  <a:pt x="106325" y="327558"/>
                </a:cubicBezTo>
                <a:cubicBezTo>
                  <a:pt x="118561" y="336298"/>
                  <a:pt x="124774" y="352731"/>
                  <a:pt x="138223" y="359456"/>
                </a:cubicBezTo>
                <a:cubicBezTo>
                  <a:pt x="154387" y="367538"/>
                  <a:pt x="173854" y="365705"/>
                  <a:pt x="191386" y="370088"/>
                </a:cubicBezTo>
                <a:cubicBezTo>
                  <a:pt x="202259" y="372806"/>
                  <a:pt x="212651" y="377177"/>
                  <a:pt x="223283" y="380721"/>
                </a:cubicBezTo>
                <a:cubicBezTo>
                  <a:pt x="269358" y="377177"/>
                  <a:pt x="315862" y="377295"/>
                  <a:pt x="361507" y="370088"/>
                </a:cubicBezTo>
                <a:cubicBezTo>
                  <a:pt x="391609" y="365335"/>
                  <a:pt x="439710" y="343627"/>
                  <a:pt x="467832" y="327558"/>
                </a:cubicBezTo>
                <a:cubicBezTo>
                  <a:pt x="478927" y="321218"/>
                  <a:pt x="487984" y="311327"/>
                  <a:pt x="499730" y="306293"/>
                </a:cubicBezTo>
                <a:cubicBezTo>
                  <a:pt x="513161" y="300537"/>
                  <a:pt x="528209" y="299675"/>
                  <a:pt x="542260" y="295661"/>
                </a:cubicBezTo>
                <a:cubicBezTo>
                  <a:pt x="553037" y="292582"/>
                  <a:pt x="563525" y="288572"/>
                  <a:pt x="574158" y="285028"/>
                </a:cubicBezTo>
                <a:cubicBezTo>
                  <a:pt x="747419" y="296579"/>
                  <a:pt x="733074" y="302298"/>
                  <a:pt x="914400" y="285028"/>
                </a:cubicBezTo>
                <a:cubicBezTo>
                  <a:pt x="928947" y="283642"/>
                  <a:pt x="942933" y="278594"/>
                  <a:pt x="956930" y="274395"/>
                </a:cubicBezTo>
                <a:cubicBezTo>
                  <a:pt x="978400" y="267954"/>
                  <a:pt x="1020725" y="253130"/>
                  <a:pt x="1020725" y="253130"/>
                </a:cubicBezTo>
                <a:cubicBezTo>
                  <a:pt x="1027813" y="242498"/>
                  <a:pt x="1036275" y="232662"/>
                  <a:pt x="1041990" y="221233"/>
                </a:cubicBezTo>
                <a:cubicBezTo>
                  <a:pt x="1062854" y="179505"/>
                  <a:pt x="1057019" y="124340"/>
                  <a:pt x="1041990" y="83009"/>
                </a:cubicBezTo>
                <a:cubicBezTo>
                  <a:pt x="1038160" y="72476"/>
                  <a:pt x="1020725" y="75921"/>
                  <a:pt x="1010093" y="72377"/>
                </a:cubicBezTo>
                <a:cubicBezTo>
                  <a:pt x="935241" y="-2471"/>
                  <a:pt x="1005506" y="58254"/>
                  <a:pt x="765544" y="40479"/>
                </a:cubicBezTo>
                <a:cubicBezTo>
                  <a:pt x="737339" y="38390"/>
                  <a:pt x="688768" y="27657"/>
                  <a:pt x="659218" y="19214"/>
                </a:cubicBezTo>
                <a:cubicBezTo>
                  <a:pt x="648441" y="16135"/>
                  <a:pt x="638398" y="10285"/>
                  <a:pt x="627320" y="8581"/>
                </a:cubicBezTo>
                <a:cubicBezTo>
                  <a:pt x="507784" y="-9809"/>
                  <a:pt x="384543" y="6809"/>
                  <a:pt x="318976" y="8581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olný tvar 10"/>
          <p:cNvSpPr/>
          <p:nvPr/>
        </p:nvSpPr>
        <p:spPr>
          <a:xfrm>
            <a:off x="574158" y="4443143"/>
            <a:ext cx="606056" cy="415936"/>
          </a:xfrm>
          <a:custGeom>
            <a:avLst/>
            <a:gdLst>
              <a:gd name="connsiteX0" fmla="*/ 574158 w 606056"/>
              <a:gd name="connsiteY0" fmla="*/ 33164 h 415936"/>
              <a:gd name="connsiteX1" fmla="*/ 510363 w 606056"/>
              <a:gd name="connsiteY1" fmla="*/ 1266 h 415936"/>
              <a:gd name="connsiteX2" fmla="*/ 106326 w 606056"/>
              <a:gd name="connsiteY2" fmla="*/ 22531 h 415936"/>
              <a:gd name="connsiteX3" fmla="*/ 42530 w 606056"/>
              <a:gd name="connsiteY3" fmla="*/ 43797 h 415936"/>
              <a:gd name="connsiteX4" fmla="*/ 0 w 606056"/>
              <a:gd name="connsiteY4" fmla="*/ 107592 h 415936"/>
              <a:gd name="connsiteX5" fmla="*/ 10633 w 606056"/>
              <a:gd name="connsiteY5" fmla="*/ 213917 h 415936"/>
              <a:gd name="connsiteX6" fmla="*/ 85061 w 606056"/>
              <a:gd name="connsiteY6" fmla="*/ 309610 h 415936"/>
              <a:gd name="connsiteX7" fmla="*/ 106326 w 606056"/>
              <a:gd name="connsiteY7" fmla="*/ 341508 h 415936"/>
              <a:gd name="connsiteX8" fmla="*/ 170121 w 606056"/>
              <a:gd name="connsiteY8" fmla="*/ 384038 h 415936"/>
              <a:gd name="connsiteX9" fmla="*/ 202019 w 606056"/>
              <a:gd name="connsiteY9" fmla="*/ 405304 h 415936"/>
              <a:gd name="connsiteX10" fmla="*/ 244549 w 606056"/>
              <a:gd name="connsiteY10" fmla="*/ 415936 h 415936"/>
              <a:gd name="connsiteX11" fmla="*/ 446568 w 606056"/>
              <a:gd name="connsiteY11" fmla="*/ 405304 h 415936"/>
              <a:gd name="connsiteX12" fmla="*/ 478465 w 606056"/>
              <a:gd name="connsiteY12" fmla="*/ 384038 h 415936"/>
              <a:gd name="connsiteX13" fmla="*/ 552893 w 606056"/>
              <a:gd name="connsiteY13" fmla="*/ 341508 h 415936"/>
              <a:gd name="connsiteX14" fmla="*/ 606056 w 606056"/>
              <a:gd name="connsiteY14" fmla="*/ 245815 h 415936"/>
              <a:gd name="connsiteX15" fmla="*/ 574158 w 606056"/>
              <a:gd name="connsiteY15" fmla="*/ 65062 h 415936"/>
              <a:gd name="connsiteX16" fmla="*/ 478465 w 606056"/>
              <a:gd name="connsiteY16" fmla="*/ 11899 h 415936"/>
              <a:gd name="connsiteX17" fmla="*/ 446568 w 606056"/>
              <a:gd name="connsiteY17" fmla="*/ 1266 h 415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06056" h="415936">
                <a:moveTo>
                  <a:pt x="574158" y="33164"/>
                </a:moveTo>
                <a:cubicBezTo>
                  <a:pt x="552893" y="22531"/>
                  <a:pt x="534092" y="2749"/>
                  <a:pt x="510363" y="1266"/>
                </a:cubicBezTo>
                <a:cubicBezTo>
                  <a:pt x="412190" y="-4870"/>
                  <a:pt x="223575" y="12761"/>
                  <a:pt x="106326" y="22531"/>
                </a:cubicBezTo>
                <a:cubicBezTo>
                  <a:pt x="85061" y="29620"/>
                  <a:pt x="54964" y="25146"/>
                  <a:pt x="42530" y="43797"/>
                </a:cubicBezTo>
                <a:lnTo>
                  <a:pt x="0" y="107592"/>
                </a:lnTo>
                <a:cubicBezTo>
                  <a:pt x="3544" y="143034"/>
                  <a:pt x="9" y="179920"/>
                  <a:pt x="10633" y="213917"/>
                </a:cubicBezTo>
                <a:cubicBezTo>
                  <a:pt x="26759" y="265519"/>
                  <a:pt x="55533" y="274176"/>
                  <a:pt x="85061" y="309610"/>
                </a:cubicBezTo>
                <a:cubicBezTo>
                  <a:pt x="93242" y="319427"/>
                  <a:pt x="96709" y="333093"/>
                  <a:pt x="106326" y="341508"/>
                </a:cubicBezTo>
                <a:cubicBezTo>
                  <a:pt x="125560" y="358338"/>
                  <a:pt x="148856" y="369861"/>
                  <a:pt x="170121" y="384038"/>
                </a:cubicBezTo>
                <a:cubicBezTo>
                  <a:pt x="180754" y="391127"/>
                  <a:pt x="189622" y="402205"/>
                  <a:pt x="202019" y="405304"/>
                </a:cubicBezTo>
                <a:lnTo>
                  <a:pt x="244549" y="415936"/>
                </a:lnTo>
                <a:cubicBezTo>
                  <a:pt x="311889" y="412392"/>
                  <a:pt x="379754" y="414415"/>
                  <a:pt x="446568" y="405304"/>
                </a:cubicBezTo>
                <a:cubicBezTo>
                  <a:pt x="459230" y="403577"/>
                  <a:pt x="467370" y="390378"/>
                  <a:pt x="478465" y="384038"/>
                </a:cubicBezTo>
                <a:cubicBezTo>
                  <a:pt x="572916" y="330064"/>
                  <a:pt x="475161" y="393328"/>
                  <a:pt x="552893" y="341508"/>
                </a:cubicBezTo>
                <a:cubicBezTo>
                  <a:pt x="601640" y="268388"/>
                  <a:pt x="587341" y="301959"/>
                  <a:pt x="606056" y="245815"/>
                </a:cubicBezTo>
                <a:cubicBezTo>
                  <a:pt x="598970" y="146616"/>
                  <a:pt x="621872" y="122319"/>
                  <a:pt x="574158" y="65062"/>
                </a:cubicBezTo>
                <a:cubicBezTo>
                  <a:pt x="537428" y="20985"/>
                  <a:pt x="540103" y="32445"/>
                  <a:pt x="478465" y="11899"/>
                </a:cubicBezTo>
                <a:lnTo>
                  <a:pt x="446568" y="1266"/>
                </a:lnTo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olný tvar 18"/>
          <p:cNvSpPr/>
          <p:nvPr/>
        </p:nvSpPr>
        <p:spPr>
          <a:xfrm>
            <a:off x="1222744" y="4423144"/>
            <a:ext cx="393405" cy="404037"/>
          </a:xfrm>
          <a:custGeom>
            <a:avLst/>
            <a:gdLst>
              <a:gd name="connsiteX0" fmla="*/ 297712 w 393405"/>
              <a:gd name="connsiteY0" fmla="*/ 10633 h 404037"/>
              <a:gd name="connsiteX1" fmla="*/ 244549 w 393405"/>
              <a:gd name="connsiteY1" fmla="*/ 0 h 404037"/>
              <a:gd name="connsiteX2" fmla="*/ 74428 w 393405"/>
              <a:gd name="connsiteY2" fmla="*/ 21265 h 404037"/>
              <a:gd name="connsiteX3" fmla="*/ 21265 w 393405"/>
              <a:gd name="connsiteY3" fmla="*/ 63796 h 404037"/>
              <a:gd name="connsiteX4" fmla="*/ 0 w 393405"/>
              <a:gd name="connsiteY4" fmla="*/ 170121 h 404037"/>
              <a:gd name="connsiteX5" fmla="*/ 10633 w 393405"/>
              <a:gd name="connsiteY5" fmla="*/ 276447 h 404037"/>
              <a:gd name="connsiteX6" fmla="*/ 85061 w 393405"/>
              <a:gd name="connsiteY6" fmla="*/ 361507 h 404037"/>
              <a:gd name="connsiteX7" fmla="*/ 116958 w 393405"/>
              <a:gd name="connsiteY7" fmla="*/ 372140 h 404037"/>
              <a:gd name="connsiteX8" fmla="*/ 180754 w 393405"/>
              <a:gd name="connsiteY8" fmla="*/ 404037 h 404037"/>
              <a:gd name="connsiteX9" fmla="*/ 287079 w 393405"/>
              <a:gd name="connsiteY9" fmla="*/ 393405 h 404037"/>
              <a:gd name="connsiteX10" fmla="*/ 318977 w 393405"/>
              <a:gd name="connsiteY10" fmla="*/ 372140 h 404037"/>
              <a:gd name="connsiteX11" fmla="*/ 340242 w 393405"/>
              <a:gd name="connsiteY11" fmla="*/ 308344 h 404037"/>
              <a:gd name="connsiteX12" fmla="*/ 393405 w 393405"/>
              <a:gd name="connsiteY12" fmla="*/ 212651 h 404037"/>
              <a:gd name="connsiteX13" fmla="*/ 361507 w 393405"/>
              <a:gd name="connsiteY13" fmla="*/ 63796 h 404037"/>
              <a:gd name="connsiteX14" fmla="*/ 318977 w 393405"/>
              <a:gd name="connsiteY14" fmla="*/ 42530 h 404037"/>
              <a:gd name="connsiteX15" fmla="*/ 244549 w 393405"/>
              <a:gd name="connsiteY15" fmla="*/ 10633 h 404037"/>
              <a:gd name="connsiteX16" fmla="*/ 170121 w 393405"/>
              <a:gd name="connsiteY16" fmla="*/ 10633 h 404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93405" h="404037">
                <a:moveTo>
                  <a:pt x="297712" y="10633"/>
                </a:moveTo>
                <a:cubicBezTo>
                  <a:pt x="279991" y="7089"/>
                  <a:pt x="262621" y="0"/>
                  <a:pt x="244549" y="0"/>
                </a:cubicBezTo>
                <a:cubicBezTo>
                  <a:pt x="149784" y="0"/>
                  <a:pt x="142136" y="4339"/>
                  <a:pt x="74428" y="21265"/>
                </a:cubicBezTo>
                <a:cubicBezTo>
                  <a:pt x="67296" y="26020"/>
                  <a:pt x="25594" y="50808"/>
                  <a:pt x="21265" y="63796"/>
                </a:cubicBezTo>
                <a:cubicBezTo>
                  <a:pt x="9835" y="98085"/>
                  <a:pt x="0" y="170121"/>
                  <a:pt x="0" y="170121"/>
                </a:cubicBezTo>
                <a:cubicBezTo>
                  <a:pt x="3544" y="205563"/>
                  <a:pt x="9" y="242450"/>
                  <a:pt x="10633" y="276447"/>
                </a:cubicBezTo>
                <a:cubicBezTo>
                  <a:pt x="22448" y="314254"/>
                  <a:pt x="50800" y="344376"/>
                  <a:pt x="85061" y="361507"/>
                </a:cubicBezTo>
                <a:cubicBezTo>
                  <a:pt x="95085" y="366519"/>
                  <a:pt x="106934" y="367128"/>
                  <a:pt x="116958" y="372140"/>
                </a:cubicBezTo>
                <a:cubicBezTo>
                  <a:pt x="199393" y="413358"/>
                  <a:pt x="100588" y="377317"/>
                  <a:pt x="180754" y="404037"/>
                </a:cubicBezTo>
                <a:cubicBezTo>
                  <a:pt x="216196" y="400493"/>
                  <a:pt x="252373" y="401414"/>
                  <a:pt x="287079" y="393405"/>
                </a:cubicBezTo>
                <a:cubicBezTo>
                  <a:pt x="299531" y="390532"/>
                  <a:pt x="312204" y="382976"/>
                  <a:pt x="318977" y="372140"/>
                </a:cubicBezTo>
                <a:cubicBezTo>
                  <a:pt x="330857" y="353132"/>
                  <a:pt x="327808" y="326995"/>
                  <a:pt x="340242" y="308344"/>
                </a:cubicBezTo>
                <a:cubicBezTo>
                  <a:pt x="388989" y="235224"/>
                  <a:pt x="374690" y="268795"/>
                  <a:pt x="393405" y="212651"/>
                </a:cubicBezTo>
                <a:cubicBezTo>
                  <a:pt x="392868" y="208352"/>
                  <a:pt x="381707" y="73897"/>
                  <a:pt x="361507" y="63796"/>
                </a:cubicBezTo>
                <a:cubicBezTo>
                  <a:pt x="347330" y="56707"/>
                  <a:pt x="332739" y="50394"/>
                  <a:pt x="318977" y="42530"/>
                </a:cubicBezTo>
                <a:cubicBezTo>
                  <a:pt x="282092" y="21453"/>
                  <a:pt x="291275" y="14881"/>
                  <a:pt x="244549" y="10633"/>
                </a:cubicBezTo>
                <a:cubicBezTo>
                  <a:pt x="219842" y="8387"/>
                  <a:pt x="194930" y="10633"/>
                  <a:pt x="170121" y="10633"/>
                </a:cubicBezTo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olný tvar 20"/>
          <p:cNvSpPr/>
          <p:nvPr/>
        </p:nvSpPr>
        <p:spPr>
          <a:xfrm>
            <a:off x="1605516" y="4443039"/>
            <a:ext cx="318977" cy="362877"/>
          </a:xfrm>
          <a:custGeom>
            <a:avLst/>
            <a:gdLst>
              <a:gd name="connsiteX0" fmla="*/ 138224 w 318977"/>
              <a:gd name="connsiteY0" fmla="*/ 1370 h 362877"/>
              <a:gd name="connsiteX1" fmla="*/ 85061 w 318977"/>
              <a:gd name="connsiteY1" fmla="*/ 12003 h 362877"/>
              <a:gd name="connsiteX2" fmla="*/ 53163 w 318977"/>
              <a:gd name="connsiteY2" fmla="*/ 22635 h 362877"/>
              <a:gd name="connsiteX3" fmla="*/ 0 w 318977"/>
              <a:gd name="connsiteY3" fmla="*/ 118328 h 362877"/>
              <a:gd name="connsiteX4" fmla="*/ 31898 w 318977"/>
              <a:gd name="connsiteY4" fmla="*/ 256552 h 362877"/>
              <a:gd name="connsiteX5" fmla="*/ 74428 w 318977"/>
              <a:gd name="connsiteY5" fmla="*/ 320347 h 362877"/>
              <a:gd name="connsiteX6" fmla="*/ 106326 w 318977"/>
              <a:gd name="connsiteY6" fmla="*/ 341612 h 362877"/>
              <a:gd name="connsiteX7" fmla="*/ 170121 w 318977"/>
              <a:gd name="connsiteY7" fmla="*/ 362877 h 362877"/>
              <a:gd name="connsiteX8" fmla="*/ 265814 w 318977"/>
              <a:gd name="connsiteY8" fmla="*/ 352245 h 362877"/>
              <a:gd name="connsiteX9" fmla="*/ 318977 w 318977"/>
              <a:gd name="connsiteY9" fmla="*/ 288449 h 362877"/>
              <a:gd name="connsiteX10" fmla="*/ 308344 w 318977"/>
              <a:gd name="connsiteY10" fmla="*/ 118328 h 362877"/>
              <a:gd name="connsiteX11" fmla="*/ 297712 w 318977"/>
              <a:gd name="connsiteY11" fmla="*/ 86431 h 362877"/>
              <a:gd name="connsiteX12" fmla="*/ 265814 w 318977"/>
              <a:gd name="connsiteY12" fmla="*/ 65166 h 362877"/>
              <a:gd name="connsiteX13" fmla="*/ 202019 w 318977"/>
              <a:gd name="connsiteY13" fmla="*/ 43901 h 362877"/>
              <a:gd name="connsiteX14" fmla="*/ 138224 w 318977"/>
              <a:gd name="connsiteY14" fmla="*/ 1370 h 362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18977" h="362877">
                <a:moveTo>
                  <a:pt x="138224" y="1370"/>
                </a:moveTo>
                <a:cubicBezTo>
                  <a:pt x="118731" y="-3946"/>
                  <a:pt x="102593" y="7620"/>
                  <a:pt x="85061" y="12003"/>
                </a:cubicBezTo>
                <a:cubicBezTo>
                  <a:pt x="74188" y="14721"/>
                  <a:pt x="61088" y="14710"/>
                  <a:pt x="53163" y="22635"/>
                </a:cubicBezTo>
                <a:cubicBezTo>
                  <a:pt x="16605" y="59193"/>
                  <a:pt x="13371" y="78219"/>
                  <a:pt x="0" y="118328"/>
                </a:cubicBezTo>
                <a:cubicBezTo>
                  <a:pt x="4902" y="152640"/>
                  <a:pt x="10670" y="224709"/>
                  <a:pt x="31898" y="256552"/>
                </a:cubicBezTo>
                <a:cubicBezTo>
                  <a:pt x="46075" y="277817"/>
                  <a:pt x="53163" y="306170"/>
                  <a:pt x="74428" y="320347"/>
                </a:cubicBezTo>
                <a:cubicBezTo>
                  <a:pt x="85061" y="327435"/>
                  <a:pt x="94649" y="336422"/>
                  <a:pt x="106326" y="341612"/>
                </a:cubicBezTo>
                <a:cubicBezTo>
                  <a:pt x="126809" y="350716"/>
                  <a:pt x="170121" y="362877"/>
                  <a:pt x="170121" y="362877"/>
                </a:cubicBezTo>
                <a:cubicBezTo>
                  <a:pt x="202019" y="359333"/>
                  <a:pt x="235367" y="362394"/>
                  <a:pt x="265814" y="352245"/>
                </a:cubicBezTo>
                <a:cubicBezTo>
                  <a:pt x="283358" y="346397"/>
                  <a:pt x="309249" y="303041"/>
                  <a:pt x="318977" y="288449"/>
                </a:cubicBezTo>
                <a:cubicBezTo>
                  <a:pt x="315433" y="231742"/>
                  <a:pt x="314292" y="174833"/>
                  <a:pt x="308344" y="118328"/>
                </a:cubicBezTo>
                <a:cubicBezTo>
                  <a:pt x="307171" y="107182"/>
                  <a:pt x="304713" y="95182"/>
                  <a:pt x="297712" y="86431"/>
                </a:cubicBezTo>
                <a:cubicBezTo>
                  <a:pt x="289729" y="76452"/>
                  <a:pt x="277491" y="70356"/>
                  <a:pt x="265814" y="65166"/>
                </a:cubicBezTo>
                <a:cubicBezTo>
                  <a:pt x="245331" y="56062"/>
                  <a:pt x="202019" y="43901"/>
                  <a:pt x="202019" y="43901"/>
                </a:cubicBezTo>
                <a:cubicBezTo>
                  <a:pt x="158325" y="14771"/>
                  <a:pt x="157717" y="6686"/>
                  <a:pt x="138224" y="1370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olný tvar 21"/>
          <p:cNvSpPr/>
          <p:nvPr/>
        </p:nvSpPr>
        <p:spPr>
          <a:xfrm>
            <a:off x="4561367" y="4423144"/>
            <a:ext cx="361507" cy="382772"/>
          </a:xfrm>
          <a:custGeom>
            <a:avLst/>
            <a:gdLst>
              <a:gd name="connsiteX0" fmla="*/ 223284 w 361507"/>
              <a:gd name="connsiteY0" fmla="*/ 0 h 382772"/>
              <a:gd name="connsiteX1" fmla="*/ 74428 w 361507"/>
              <a:gd name="connsiteY1" fmla="*/ 21265 h 382772"/>
              <a:gd name="connsiteX2" fmla="*/ 21266 w 361507"/>
              <a:gd name="connsiteY2" fmla="*/ 63796 h 382772"/>
              <a:gd name="connsiteX3" fmla="*/ 0 w 361507"/>
              <a:gd name="connsiteY3" fmla="*/ 95693 h 382772"/>
              <a:gd name="connsiteX4" fmla="*/ 10633 w 361507"/>
              <a:gd name="connsiteY4" fmla="*/ 180754 h 382772"/>
              <a:gd name="connsiteX5" fmla="*/ 31898 w 361507"/>
              <a:gd name="connsiteY5" fmla="*/ 212651 h 382772"/>
              <a:gd name="connsiteX6" fmla="*/ 63796 w 361507"/>
              <a:gd name="connsiteY6" fmla="*/ 276447 h 382772"/>
              <a:gd name="connsiteX7" fmla="*/ 106326 w 361507"/>
              <a:gd name="connsiteY7" fmla="*/ 329609 h 382772"/>
              <a:gd name="connsiteX8" fmla="*/ 127591 w 361507"/>
              <a:gd name="connsiteY8" fmla="*/ 361507 h 382772"/>
              <a:gd name="connsiteX9" fmla="*/ 202019 w 361507"/>
              <a:gd name="connsiteY9" fmla="*/ 382772 h 382772"/>
              <a:gd name="connsiteX10" fmla="*/ 340242 w 361507"/>
              <a:gd name="connsiteY10" fmla="*/ 350875 h 382772"/>
              <a:gd name="connsiteX11" fmla="*/ 361507 w 361507"/>
              <a:gd name="connsiteY11" fmla="*/ 287079 h 382772"/>
              <a:gd name="connsiteX12" fmla="*/ 350875 w 361507"/>
              <a:gd name="connsiteY12" fmla="*/ 116958 h 382772"/>
              <a:gd name="connsiteX13" fmla="*/ 276447 w 361507"/>
              <a:gd name="connsiteY13" fmla="*/ 85061 h 382772"/>
              <a:gd name="connsiteX14" fmla="*/ 244549 w 361507"/>
              <a:gd name="connsiteY14" fmla="*/ 74428 h 382772"/>
              <a:gd name="connsiteX15" fmla="*/ 212652 w 361507"/>
              <a:gd name="connsiteY15" fmla="*/ 53163 h 382772"/>
              <a:gd name="connsiteX16" fmla="*/ 95693 w 361507"/>
              <a:gd name="connsiteY16" fmla="*/ 42530 h 38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1507" h="382772">
                <a:moveTo>
                  <a:pt x="223284" y="0"/>
                </a:moveTo>
                <a:cubicBezTo>
                  <a:pt x="204542" y="1874"/>
                  <a:pt x="109616" y="6185"/>
                  <a:pt x="74428" y="21265"/>
                </a:cubicBezTo>
                <a:cubicBezTo>
                  <a:pt x="57607" y="28474"/>
                  <a:pt x="33196" y="48883"/>
                  <a:pt x="21266" y="63796"/>
                </a:cubicBezTo>
                <a:cubicBezTo>
                  <a:pt x="13283" y="73774"/>
                  <a:pt x="7089" y="85061"/>
                  <a:pt x="0" y="95693"/>
                </a:cubicBezTo>
                <a:cubicBezTo>
                  <a:pt x="3544" y="124047"/>
                  <a:pt x="3115" y="153187"/>
                  <a:pt x="10633" y="180754"/>
                </a:cubicBezTo>
                <a:cubicBezTo>
                  <a:pt x="13995" y="193082"/>
                  <a:pt x="26183" y="201222"/>
                  <a:pt x="31898" y="212651"/>
                </a:cubicBezTo>
                <a:cubicBezTo>
                  <a:pt x="75922" y="300697"/>
                  <a:pt x="2851" y="185027"/>
                  <a:pt x="63796" y="276447"/>
                </a:cubicBezTo>
                <a:cubicBezTo>
                  <a:pt x="84494" y="338544"/>
                  <a:pt x="58232" y="281515"/>
                  <a:pt x="106326" y="329609"/>
                </a:cubicBezTo>
                <a:cubicBezTo>
                  <a:pt x="115362" y="338645"/>
                  <a:pt x="117612" y="353524"/>
                  <a:pt x="127591" y="361507"/>
                </a:cubicBezTo>
                <a:cubicBezTo>
                  <a:pt x="134526" y="367055"/>
                  <a:pt x="199238" y="382077"/>
                  <a:pt x="202019" y="382772"/>
                </a:cubicBezTo>
                <a:cubicBezTo>
                  <a:pt x="214338" y="381540"/>
                  <a:pt x="316996" y="388069"/>
                  <a:pt x="340242" y="350875"/>
                </a:cubicBezTo>
                <a:cubicBezTo>
                  <a:pt x="352122" y="331867"/>
                  <a:pt x="361507" y="287079"/>
                  <a:pt x="361507" y="287079"/>
                </a:cubicBezTo>
                <a:cubicBezTo>
                  <a:pt x="357963" y="230372"/>
                  <a:pt x="363200" y="172423"/>
                  <a:pt x="350875" y="116958"/>
                </a:cubicBezTo>
                <a:cubicBezTo>
                  <a:pt x="346485" y="97205"/>
                  <a:pt x="286014" y="87794"/>
                  <a:pt x="276447" y="85061"/>
                </a:cubicBezTo>
                <a:cubicBezTo>
                  <a:pt x="265670" y="81982"/>
                  <a:pt x="254574" y="79440"/>
                  <a:pt x="244549" y="74428"/>
                </a:cubicBezTo>
                <a:cubicBezTo>
                  <a:pt x="233120" y="68713"/>
                  <a:pt x="224775" y="57204"/>
                  <a:pt x="212652" y="53163"/>
                </a:cubicBezTo>
                <a:cubicBezTo>
                  <a:pt x="172013" y="39617"/>
                  <a:pt x="137011" y="42530"/>
                  <a:pt x="95693" y="42530"/>
                </a:cubicBezTo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olný tvar 22"/>
          <p:cNvSpPr/>
          <p:nvPr/>
        </p:nvSpPr>
        <p:spPr>
          <a:xfrm>
            <a:off x="4869712" y="3018468"/>
            <a:ext cx="988828" cy="458095"/>
          </a:xfrm>
          <a:custGeom>
            <a:avLst/>
            <a:gdLst>
              <a:gd name="connsiteX0" fmla="*/ 648586 w 988828"/>
              <a:gd name="connsiteY0" fmla="*/ 54341 h 458095"/>
              <a:gd name="connsiteX1" fmla="*/ 287079 w 988828"/>
              <a:gd name="connsiteY1" fmla="*/ 43709 h 458095"/>
              <a:gd name="connsiteX2" fmla="*/ 106325 w 988828"/>
              <a:gd name="connsiteY2" fmla="*/ 43709 h 458095"/>
              <a:gd name="connsiteX3" fmla="*/ 53162 w 988828"/>
              <a:gd name="connsiteY3" fmla="*/ 75606 h 458095"/>
              <a:gd name="connsiteX4" fmla="*/ 42530 w 988828"/>
              <a:gd name="connsiteY4" fmla="*/ 107504 h 458095"/>
              <a:gd name="connsiteX5" fmla="*/ 21265 w 988828"/>
              <a:gd name="connsiteY5" fmla="*/ 139402 h 458095"/>
              <a:gd name="connsiteX6" fmla="*/ 0 w 988828"/>
              <a:gd name="connsiteY6" fmla="*/ 203197 h 458095"/>
              <a:gd name="connsiteX7" fmla="*/ 10632 w 988828"/>
              <a:gd name="connsiteY7" fmla="*/ 309523 h 458095"/>
              <a:gd name="connsiteX8" fmla="*/ 74428 w 988828"/>
              <a:gd name="connsiteY8" fmla="*/ 394583 h 458095"/>
              <a:gd name="connsiteX9" fmla="*/ 106325 w 988828"/>
              <a:gd name="connsiteY9" fmla="*/ 415848 h 458095"/>
              <a:gd name="connsiteX10" fmla="*/ 223283 w 988828"/>
              <a:gd name="connsiteY10" fmla="*/ 447746 h 458095"/>
              <a:gd name="connsiteX11" fmla="*/ 797441 w 988828"/>
              <a:gd name="connsiteY11" fmla="*/ 426481 h 458095"/>
              <a:gd name="connsiteX12" fmla="*/ 893135 w 988828"/>
              <a:gd name="connsiteY12" fmla="*/ 394583 h 458095"/>
              <a:gd name="connsiteX13" fmla="*/ 925032 w 988828"/>
              <a:gd name="connsiteY13" fmla="*/ 383951 h 458095"/>
              <a:gd name="connsiteX14" fmla="*/ 978195 w 988828"/>
              <a:gd name="connsiteY14" fmla="*/ 298890 h 458095"/>
              <a:gd name="connsiteX15" fmla="*/ 988828 w 988828"/>
              <a:gd name="connsiteY15" fmla="*/ 266992 h 458095"/>
              <a:gd name="connsiteX16" fmla="*/ 978195 w 988828"/>
              <a:gd name="connsiteY16" fmla="*/ 150034 h 458095"/>
              <a:gd name="connsiteX17" fmla="*/ 893135 w 988828"/>
              <a:gd name="connsiteY17" fmla="*/ 96872 h 458095"/>
              <a:gd name="connsiteX18" fmla="*/ 861237 w 988828"/>
              <a:gd name="connsiteY18" fmla="*/ 75606 h 458095"/>
              <a:gd name="connsiteX19" fmla="*/ 797441 w 988828"/>
              <a:gd name="connsiteY19" fmla="*/ 54341 h 458095"/>
              <a:gd name="connsiteX20" fmla="*/ 765544 w 988828"/>
              <a:gd name="connsiteY20" fmla="*/ 43709 h 458095"/>
              <a:gd name="connsiteX21" fmla="*/ 510362 w 988828"/>
              <a:gd name="connsiteY21" fmla="*/ 22444 h 458095"/>
              <a:gd name="connsiteX22" fmla="*/ 478465 w 988828"/>
              <a:gd name="connsiteY22" fmla="*/ 11811 h 458095"/>
              <a:gd name="connsiteX23" fmla="*/ 138223 w 988828"/>
              <a:gd name="connsiteY23" fmla="*/ 11811 h 458095"/>
              <a:gd name="connsiteX24" fmla="*/ 116958 w 988828"/>
              <a:gd name="connsiteY24" fmla="*/ 43709 h 45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88828" h="458095">
                <a:moveTo>
                  <a:pt x="648586" y="54341"/>
                </a:moveTo>
                <a:cubicBezTo>
                  <a:pt x="528084" y="50797"/>
                  <a:pt x="407483" y="49729"/>
                  <a:pt x="287079" y="43709"/>
                </a:cubicBezTo>
                <a:cubicBezTo>
                  <a:pt x="99876" y="34349"/>
                  <a:pt x="398723" y="17126"/>
                  <a:pt x="106325" y="43709"/>
                </a:cubicBezTo>
                <a:cubicBezTo>
                  <a:pt x="81236" y="52072"/>
                  <a:pt x="67757" y="51282"/>
                  <a:pt x="53162" y="75606"/>
                </a:cubicBezTo>
                <a:cubicBezTo>
                  <a:pt x="47396" y="85217"/>
                  <a:pt x="47542" y="97479"/>
                  <a:pt x="42530" y="107504"/>
                </a:cubicBezTo>
                <a:cubicBezTo>
                  <a:pt x="36815" y="118934"/>
                  <a:pt x="26455" y="127725"/>
                  <a:pt x="21265" y="139402"/>
                </a:cubicBezTo>
                <a:cubicBezTo>
                  <a:pt x="12161" y="159885"/>
                  <a:pt x="0" y="203197"/>
                  <a:pt x="0" y="203197"/>
                </a:cubicBezTo>
                <a:cubicBezTo>
                  <a:pt x="3544" y="238639"/>
                  <a:pt x="8" y="275526"/>
                  <a:pt x="10632" y="309523"/>
                </a:cubicBezTo>
                <a:cubicBezTo>
                  <a:pt x="16303" y="327669"/>
                  <a:pt x="51729" y="376424"/>
                  <a:pt x="74428" y="394583"/>
                </a:cubicBezTo>
                <a:cubicBezTo>
                  <a:pt x="84406" y="402566"/>
                  <a:pt x="94648" y="410658"/>
                  <a:pt x="106325" y="415848"/>
                </a:cubicBezTo>
                <a:cubicBezTo>
                  <a:pt x="150471" y="435468"/>
                  <a:pt x="177804" y="438650"/>
                  <a:pt x="223283" y="447746"/>
                </a:cubicBezTo>
                <a:cubicBezTo>
                  <a:pt x="414669" y="440658"/>
                  <a:pt x="615752" y="487043"/>
                  <a:pt x="797441" y="426481"/>
                </a:cubicBezTo>
                <a:lnTo>
                  <a:pt x="893135" y="394583"/>
                </a:lnTo>
                <a:lnTo>
                  <a:pt x="925032" y="383951"/>
                </a:lnTo>
                <a:cubicBezTo>
                  <a:pt x="975581" y="350251"/>
                  <a:pt x="952889" y="374808"/>
                  <a:pt x="978195" y="298890"/>
                </a:cubicBezTo>
                <a:lnTo>
                  <a:pt x="988828" y="266992"/>
                </a:lnTo>
                <a:cubicBezTo>
                  <a:pt x="985284" y="228006"/>
                  <a:pt x="991362" y="186900"/>
                  <a:pt x="978195" y="150034"/>
                </a:cubicBezTo>
                <a:cubicBezTo>
                  <a:pt x="971679" y="131790"/>
                  <a:pt x="907961" y="105344"/>
                  <a:pt x="893135" y="96872"/>
                </a:cubicBezTo>
                <a:cubicBezTo>
                  <a:pt x="882040" y="90532"/>
                  <a:pt x="872915" y="80796"/>
                  <a:pt x="861237" y="75606"/>
                </a:cubicBezTo>
                <a:cubicBezTo>
                  <a:pt x="840753" y="66502"/>
                  <a:pt x="818706" y="61429"/>
                  <a:pt x="797441" y="54341"/>
                </a:cubicBezTo>
                <a:lnTo>
                  <a:pt x="765544" y="43709"/>
                </a:lnTo>
                <a:cubicBezTo>
                  <a:pt x="662954" y="9512"/>
                  <a:pt x="744866" y="33610"/>
                  <a:pt x="510362" y="22444"/>
                </a:cubicBezTo>
                <a:cubicBezTo>
                  <a:pt x="499730" y="18900"/>
                  <a:pt x="489492" y="13816"/>
                  <a:pt x="478465" y="11811"/>
                </a:cubicBezTo>
                <a:cubicBezTo>
                  <a:pt x="352036" y="-11176"/>
                  <a:pt x="293517" y="5341"/>
                  <a:pt x="138223" y="11811"/>
                </a:cubicBezTo>
                <a:lnTo>
                  <a:pt x="116958" y="43709"/>
                </a:lnTo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olný tvar 23"/>
          <p:cNvSpPr/>
          <p:nvPr/>
        </p:nvSpPr>
        <p:spPr>
          <a:xfrm>
            <a:off x="4890977" y="3753293"/>
            <a:ext cx="956930" cy="627321"/>
          </a:xfrm>
          <a:custGeom>
            <a:avLst/>
            <a:gdLst>
              <a:gd name="connsiteX0" fmla="*/ 435935 w 956930"/>
              <a:gd name="connsiteY0" fmla="*/ 21265 h 627321"/>
              <a:gd name="connsiteX1" fmla="*/ 127590 w 956930"/>
              <a:gd name="connsiteY1" fmla="*/ 31898 h 627321"/>
              <a:gd name="connsiteX2" fmla="*/ 95693 w 956930"/>
              <a:gd name="connsiteY2" fmla="*/ 42530 h 627321"/>
              <a:gd name="connsiteX3" fmla="*/ 31897 w 956930"/>
              <a:gd name="connsiteY3" fmla="*/ 85060 h 627321"/>
              <a:gd name="connsiteX4" fmla="*/ 10632 w 956930"/>
              <a:gd name="connsiteY4" fmla="*/ 106326 h 627321"/>
              <a:gd name="connsiteX5" fmla="*/ 0 w 956930"/>
              <a:gd name="connsiteY5" fmla="*/ 138223 h 627321"/>
              <a:gd name="connsiteX6" fmla="*/ 53163 w 956930"/>
              <a:gd name="connsiteY6" fmla="*/ 244549 h 627321"/>
              <a:gd name="connsiteX7" fmla="*/ 106325 w 956930"/>
              <a:gd name="connsiteY7" fmla="*/ 255181 h 627321"/>
              <a:gd name="connsiteX8" fmla="*/ 127590 w 956930"/>
              <a:gd name="connsiteY8" fmla="*/ 276447 h 627321"/>
              <a:gd name="connsiteX9" fmla="*/ 170121 w 956930"/>
              <a:gd name="connsiteY9" fmla="*/ 287079 h 627321"/>
              <a:gd name="connsiteX10" fmla="*/ 489097 w 956930"/>
              <a:gd name="connsiteY10" fmla="*/ 297712 h 627321"/>
              <a:gd name="connsiteX11" fmla="*/ 531628 w 956930"/>
              <a:gd name="connsiteY11" fmla="*/ 318977 h 627321"/>
              <a:gd name="connsiteX12" fmla="*/ 563525 w 956930"/>
              <a:gd name="connsiteY12" fmla="*/ 329609 h 627321"/>
              <a:gd name="connsiteX13" fmla="*/ 584790 w 956930"/>
              <a:gd name="connsiteY13" fmla="*/ 361507 h 627321"/>
              <a:gd name="connsiteX14" fmla="*/ 606056 w 956930"/>
              <a:gd name="connsiteY14" fmla="*/ 382772 h 627321"/>
              <a:gd name="connsiteX15" fmla="*/ 616688 w 956930"/>
              <a:gd name="connsiteY15" fmla="*/ 425302 h 627321"/>
              <a:gd name="connsiteX16" fmla="*/ 659218 w 956930"/>
              <a:gd name="connsiteY16" fmla="*/ 499730 h 627321"/>
              <a:gd name="connsiteX17" fmla="*/ 669851 w 956930"/>
              <a:gd name="connsiteY17" fmla="*/ 531628 h 627321"/>
              <a:gd name="connsiteX18" fmla="*/ 701749 w 956930"/>
              <a:gd name="connsiteY18" fmla="*/ 563526 h 627321"/>
              <a:gd name="connsiteX19" fmla="*/ 723014 w 956930"/>
              <a:gd name="connsiteY19" fmla="*/ 595423 h 627321"/>
              <a:gd name="connsiteX20" fmla="*/ 786809 w 956930"/>
              <a:gd name="connsiteY20" fmla="*/ 627321 h 627321"/>
              <a:gd name="connsiteX21" fmla="*/ 850604 w 956930"/>
              <a:gd name="connsiteY21" fmla="*/ 616688 h 627321"/>
              <a:gd name="connsiteX22" fmla="*/ 882502 w 956930"/>
              <a:gd name="connsiteY22" fmla="*/ 595423 h 627321"/>
              <a:gd name="connsiteX23" fmla="*/ 935665 w 956930"/>
              <a:gd name="connsiteY23" fmla="*/ 531628 h 627321"/>
              <a:gd name="connsiteX24" fmla="*/ 956930 w 956930"/>
              <a:gd name="connsiteY24" fmla="*/ 404037 h 627321"/>
              <a:gd name="connsiteX25" fmla="*/ 946297 w 956930"/>
              <a:gd name="connsiteY25" fmla="*/ 159488 h 627321"/>
              <a:gd name="connsiteX26" fmla="*/ 935665 w 956930"/>
              <a:gd name="connsiteY26" fmla="*/ 127591 h 627321"/>
              <a:gd name="connsiteX27" fmla="*/ 893135 w 956930"/>
              <a:gd name="connsiteY27" fmla="*/ 63795 h 627321"/>
              <a:gd name="connsiteX28" fmla="*/ 797442 w 956930"/>
              <a:gd name="connsiteY28" fmla="*/ 10633 h 627321"/>
              <a:gd name="connsiteX29" fmla="*/ 701749 w 956930"/>
              <a:gd name="connsiteY29" fmla="*/ 0 h 627321"/>
              <a:gd name="connsiteX30" fmla="*/ 308344 w 956930"/>
              <a:gd name="connsiteY30" fmla="*/ 10633 h 627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56930" h="627321">
                <a:moveTo>
                  <a:pt x="435935" y="21265"/>
                </a:moveTo>
                <a:cubicBezTo>
                  <a:pt x="333153" y="24809"/>
                  <a:pt x="230232" y="25483"/>
                  <a:pt x="127590" y="31898"/>
                </a:cubicBezTo>
                <a:cubicBezTo>
                  <a:pt x="116404" y="32597"/>
                  <a:pt x="105490" y="37087"/>
                  <a:pt x="95693" y="42530"/>
                </a:cubicBezTo>
                <a:cubicBezTo>
                  <a:pt x="73352" y="54942"/>
                  <a:pt x="49969" y="66988"/>
                  <a:pt x="31897" y="85060"/>
                </a:cubicBezTo>
                <a:lnTo>
                  <a:pt x="10632" y="106326"/>
                </a:lnTo>
                <a:cubicBezTo>
                  <a:pt x="7088" y="116958"/>
                  <a:pt x="0" y="127016"/>
                  <a:pt x="0" y="138223"/>
                </a:cubicBezTo>
                <a:cubicBezTo>
                  <a:pt x="0" y="186447"/>
                  <a:pt x="8340" y="219648"/>
                  <a:pt x="53163" y="244549"/>
                </a:cubicBezTo>
                <a:cubicBezTo>
                  <a:pt x="68960" y="253325"/>
                  <a:pt x="88604" y="251637"/>
                  <a:pt x="106325" y="255181"/>
                </a:cubicBezTo>
                <a:cubicBezTo>
                  <a:pt x="113413" y="262270"/>
                  <a:pt x="118624" y="271964"/>
                  <a:pt x="127590" y="276447"/>
                </a:cubicBezTo>
                <a:cubicBezTo>
                  <a:pt x="140660" y="282982"/>
                  <a:pt x="155533" y="286221"/>
                  <a:pt x="170121" y="287079"/>
                </a:cubicBezTo>
                <a:cubicBezTo>
                  <a:pt x="276322" y="293326"/>
                  <a:pt x="382772" y="294168"/>
                  <a:pt x="489097" y="297712"/>
                </a:cubicBezTo>
                <a:cubicBezTo>
                  <a:pt x="503274" y="304800"/>
                  <a:pt x="517059" y="312733"/>
                  <a:pt x="531628" y="318977"/>
                </a:cubicBezTo>
                <a:cubicBezTo>
                  <a:pt x="541929" y="323392"/>
                  <a:pt x="554774" y="322608"/>
                  <a:pt x="563525" y="329609"/>
                </a:cubicBezTo>
                <a:cubicBezTo>
                  <a:pt x="573504" y="337592"/>
                  <a:pt x="576807" y="351528"/>
                  <a:pt x="584790" y="361507"/>
                </a:cubicBezTo>
                <a:cubicBezTo>
                  <a:pt x="591052" y="369335"/>
                  <a:pt x="598967" y="375684"/>
                  <a:pt x="606056" y="382772"/>
                </a:cubicBezTo>
                <a:cubicBezTo>
                  <a:pt x="609600" y="396949"/>
                  <a:pt x="611557" y="411619"/>
                  <a:pt x="616688" y="425302"/>
                </a:cubicBezTo>
                <a:cubicBezTo>
                  <a:pt x="644648" y="499865"/>
                  <a:pt x="628370" y="438035"/>
                  <a:pt x="659218" y="499730"/>
                </a:cubicBezTo>
                <a:cubicBezTo>
                  <a:pt x="664230" y="509755"/>
                  <a:pt x="663634" y="522303"/>
                  <a:pt x="669851" y="531628"/>
                </a:cubicBezTo>
                <a:cubicBezTo>
                  <a:pt x="678192" y="544139"/>
                  <a:pt x="692123" y="551974"/>
                  <a:pt x="701749" y="563526"/>
                </a:cubicBezTo>
                <a:cubicBezTo>
                  <a:pt x="709930" y="573343"/>
                  <a:pt x="713978" y="586387"/>
                  <a:pt x="723014" y="595423"/>
                </a:cubicBezTo>
                <a:cubicBezTo>
                  <a:pt x="743626" y="616035"/>
                  <a:pt x="760866" y="618673"/>
                  <a:pt x="786809" y="627321"/>
                </a:cubicBezTo>
                <a:cubicBezTo>
                  <a:pt x="808074" y="623777"/>
                  <a:pt x="830152" y="623505"/>
                  <a:pt x="850604" y="616688"/>
                </a:cubicBezTo>
                <a:cubicBezTo>
                  <a:pt x="862727" y="612647"/>
                  <a:pt x="872685" y="603604"/>
                  <a:pt x="882502" y="595423"/>
                </a:cubicBezTo>
                <a:cubicBezTo>
                  <a:pt x="913204" y="569839"/>
                  <a:pt x="914755" y="562993"/>
                  <a:pt x="935665" y="531628"/>
                </a:cubicBezTo>
                <a:cubicBezTo>
                  <a:pt x="941701" y="501446"/>
                  <a:pt x="956930" y="430407"/>
                  <a:pt x="956930" y="404037"/>
                </a:cubicBezTo>
                <a:cubicBezTo>
                  <a:pt x="956930" y="322444"/>
                  <a:pt x="952555" y="240841"/>
                  <a:pt x="946297" y="159488"/>
                </a:cubicBezTo>
                <a:cubicBezTo>
                  <a:pt x="945437" y="148314"/>
                  <a:pt x="941108" y="137388"/>
                  <a:pt x="935665" y="127591"/>
                </a:cubicBezTo>
                <a:cubicBezTo>
                  <a:pt x="923253" y="105250"/>
                  <a:pt x="914400" y="77972"/>
                  <a:pt x="893135" y="63795"/>
                </a:cubicBezTo>
                <a:cubicBezTo>
                  <a:pt x="862689" y="43498"/>
                  <a:pt x="834872" y="16871"/>
                  <a:pt x="797442" y="10633"/>
                </a:cubicBezTo>
                <a:cubicBezTo>
                  <a:pt x="765785" y="5357"/>
                  <a:pt x="733647" y="3544"/>
                  <a:pt x="701749" y="0"/>
                </a:cubicBezTo>
                <a:cubicBezTo>
                  <a:pt x="329614" y="10946"/>
                  <a:pt x="460796" y="10633"/>
                  <a:pt x="308344" y="10633"/>
                </a:cubicBezTo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olný tvar 24"/>
          <p:cNvSpPr/>
          <p:nvPr/>
        </p:nvSpPr>
        <p:spPr>
          <a:xfrm>
            <a:off x="4848447" y="4072270"/>
            <a:ext cx="669851" cy="350874"/>
          </a:xfrm>
          <a:custGeom>
            <a:avLst/>
            <a:gdLst>
              <a:gd name="connsiteX0" fmla="*/ 170120 w 669851"/>
              <a:gd name="connsiteY0" fmla="*/ 10632 h 350874"/>
              <a:gd name="connsiteX1" fmla="*/ 74427 w 669851"/>
              <a:gd name="connsiteY1" fmla="*/ 21265 h 350874"/>
              <a:gd name="connsiteX2" fmla="*/ 31897 w 669851"/>
              <a:gd name="connsiteY2" fmla="*/ 85060 h 350874"/>
              <a:gd name="connsiteX3" fmla="*/ 10632 w 669851"/>
              <a:gd name="connsiteY3" fmla="*/ 148856 h 350874"/>
              <a:gd name="connsiteX4" fmla="*/ 0 w 669851"/>
              <a:gd name="connsiteY4" fmla="*/ 180753 h 350874"/>
              <a:gd name="connsiteX5" fmla="*/ 10632 w 669851"/>
              <a:gd name="connsiteY5" fmla="*/ 255181 h 350874"/>
              <a:gd name="connsiteX6" fmla="*/ 42530 w 669851"/>
              <a:gd name="connsiteY6" fmla="*/ 287079 h 350874"/>
              <a:gd name="connsiteX7" fmla="*/ 116958 w 669851"/>
              <a:gd name="connsiteY7" fmla="*/ 340242 h 350874"/>
              <a:gd name="connsiteX8" fmla="*/ 148855 w 669851"/>
              <a:gd name="connsiteY8" fmla="*/ 350874 h 350874"/>
              <a:gd name="connsiteX9" fmla="*/ 350874 w 669851"/>
              <a:gd name="connsiteY9" fmla="*/ 340242 h 350874"/>
              <a:gd name="connsiteX10" fmla="*/ 446567 w 669851"/>
              <a:gd name="connsiteY10" fmla="*/ 308344 h 350874"/>
              <a:gd name="connsiteX11" fmla="*/ 478465 w 669851"/>
              <a:gd name="connsiteY11" fmla="*/ 297711 h 350874"/>
              <a:gd name="connsiteX12" fmla="*/ 563525 w 669851"/>
              <a:gd name="connsiteY12" fmla="*/ 287079 h 350874"/>
              <a:gd name="connsiteX13" fmla="*/ 595423 w 669851"/>
              <a:gd name="connsiteY13" fmla="*/ 276446 h 350874"/>
              <a:gd name="connsiteX14" fmla="*/ 648586 w 669851"/>
              <a:gd name="connsiteY14" fmla="*/ 233916 h 350874"/>
              <a:gd name="connsiteX15" fmla="*/ 669851 w 669851"/>
              <a:gd name="connsiteY15" fmla="*/ 127590 h 350874"/>
              <a:gd name="connsiteX16" fmla="*/ 659218 w 669851"/>
              <a:gd name="connsiteY16" fmla="*/ 74428 h 350874"/>
              <a:gd name="connsiteX17" fmla="*/ 627320 w 669851"/>
              <a:gd name="connsiteY17" fmla="*/ 53163 h 350874"/>
              <a:gd name="connsiteX18" fmla="*/ 520995 w 669851"/>
              <a:gd name="connsiteY18" fmla="*/ 10632 h 350874"/>
              <a:gd name="connsiteX19" fmla="*/ 478465 w 669851"/>
              <a:gd name="connsiteY19" fmla="*/ 0 h 350874"/>
              <a:gd name="connsiteX20" fmla="*/ 265813 w 669851"/>
              <a:gd name="connsiteY20" fmla="*/ 10632 h 350874"/>
              <a:gd name="connsiteX21" fmla="*/ 233916 w 669851"/>
              <a:gd name="connsiteY21" fmla="*/ 21265 h 350874"/>
              <a:gd name="connsiteX22" fmla="*/ 170120 w 669851"/>
              <a:gd name="connsiteY22" fmla="*/ 10632 h 350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69851" h="350874">
                <a:moveTo>
                  <a:pt x="170120" y="10632"/>
                </a:moveTo>
                <a:cubicBezTo>
                  <a:pt x="143539" y="10632"/>
                  <a:pt x="102685" y="6049"/>
                  <a:pt x="74427" y="21265"/>
                </a:cubicBezTo>
                <a:cubicBezTo>
                  <a:pt x="51925" y="33382"/>
                  <a:pt x="31897" y="85060"/>
                  <a:pt x="31897" y="85060"/>
                </a:cubicBezTo>
                <a:lnTo>
                  <a:pt x="10632" y="148856"/>
                </a:lnTo>
                <a:lnTo>
                  <a:pt x="0" y="180753"/>
                </a:lnTo>
                <a:cubicBezTo>
                  <a:pt x="3544" y="205562"/>
                  <a:pt x="1325" y="231912"/>
                  <a:pt x="10632" y="255181"/>
                </a:cubicBezTo>
                <a:cubicBezTo>
                  <a:pt x="16217" y="269142"/>
                  <a:pt x="31113" y="277293"/>
                  <a:pt x="42530" y="287079"/>
                </a:cubicBezTo>
                <a:cubicBezTo>
                  <a:pt x="49275" y="292861"/>
                  <a:pt x="103492" y="333509"/>
                  <a:pt x="116958" y="340242"/>
                </a:cubicBezTo>
                <a:cubicBezTo>
                  <a:pt x="126982" y="345254"/>
                  <a:pt x="138223" y="347330"/>
                  <a:pt x="148855" y="350874"/>
                </a:cubicBezTo>
                <a:cubicBezTo>
                  <a:pt x="216195" y="347330"/>
                  <a:pt x="283921" y="348276"/>
                  <a:pt x="350874" y="340242"/>
                </a:cubicBezTo>
                <a:cubicBezTo>
                  <a:pt x="350878" y="340242"/>
                  <a:pt x="430617" y="313661"/>
                  <a:pt x="446567" y="308344"/>
                </a:cubicBezTo>
                <a:cubicBezTo>
                  <a:pt x="457200" y="304800"/>
                  <a:pt x="467344" y="299101"/>
                  <a:pt x="478465" y="297711"/>
                </a:cubicBezTo>
                <a:lnTo>
                  <a:pt x="563525" y="287079"/>
                </a:lnTo>
                <a:cubicBezTo>
                  <a:pt x="574158" y="283535"/>
                  <a:pt x="585398" y="281458"/>
                  <a:pt x="595423" y="276446"/>
                </a:cubicBezTo>
                <a:cubicBezTo>
                  <a:pt x="622247" y="263034"/>
                  <a:pt x="628807" y="253694"/>
                  <a:pt x="648586" y="233916"/>
                </a:cubicBezTo>
                <a:cubicBezTo>
                  <a:pt x="661679" y="194636"/>
                  <a:pt x="669851" y="176457"/>
                  <a:pt x="669851" y="127590"/>
                </a:cubicBezTo>
                <a:cubicBezTo>
                  <a:pt x="669851" y="109518"/>
                  <a:pt x="668184" y="90118"/>
                  <a:pt x="659218" y="74428"/>
                </a:cubicBezTo>
                <a:cubicBezTo>
                  <a:pt x="652878" y="63333"/>
                  <a:pt x="637299" y="61146"/>
                  <a:pt x="627320" y="53163"/>
                </a:cubicBezTo>
                <a:cubicBezTo>
                  <a:pt x="570140" y="7418"/>
                  <a:pt x="660239" y="45442"/>
                  <a:pt x="520995" y="10632"/>
                </a:cubicBezTo>
                <a:lnTo>
                  <a:pt x="478465" y="0"/>
                </a:lnTo>
                <a:cubicBezTo>
                  <a:pt x="407581" y="3544"/>
                  <a:pt x="336519" y="4484"/>
                  <a:pt x="265813" y="10632"/>
                </a:cubicBezTo>
                <a:cubicBezTo>
                  <a:pt x="254648" y="11603"/>
                  <a:pt x="244943" y="19260"/>
                  <a:pt x="233916" y="21265"/>
                </a:cubicBezTo>
                <a:cubicBezTo>
                  <a:pt x="173022" y="32337"/>
                  <a:pt x="196701" y="10632"/>
                  <a:pt x="170120" y="10632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olný tvar 25"/>
          <p:cNvSpPr/>
          <p:nvPr/>
        </p:nvSpPr>
        <p:spPr>
          <a:xfrm>
            <a:off x="4890977" y="4450186"/>
            <a:ext cx="308344" cy="355730"/>
          </a:xfrm>
          <a:custGeom>
            <a:avLst/>
            <a:gdLst>
              <a:gd name="connsiteX0" fmla="*/ 265814 w 308344"/>
              <a:gd name="connsiteY0" fmla="*/ 26121 h 355730"/>
              <a:gd name="connsiteX1" fmla="*/ 95693 w 308344"/>
              <a:gd name="connsiteY1" fmla="*/ 15488 h 355730"/>
              <a:gd name="connsiteX2" fmla="*/ 74428 w 308344"/>
              <a:gd name="connsiteY2" fmla="*/ 36754 h 355730"/>
              <a:gd name="connsiteX3" fmla="*/ 42530 w 308344"/>
              <a:gd name="connsiteY3" fmla="*/ 58019 h 355730"/>
              <a:gd name="connsiteX4" fmla="*/ 31897 w 308344"/>
              <a:gd name="connsiteY4" fmla="*/ 89916 h 355730"/>
              <a:gd name="connsiteX5" fmla="*/ 21265 w 308344"/>
              <a:gd name="connsiteY5" fmla="*/ 132447 h 355730"/>
              <a:gd name="connsiteX6" fmla="*/ 0 w 308344"/>
              <a:gd name="connsiteY6" fmla="*/ 196242 h 355730"/>
              <a:gd name="connsiteX7" fmla="*/ 21265 w 308344"/>
              <a:gd name="connsiteY7" fmla="*/ 281302 h 355730"/>
              <a:gd name="connsiteX8" fmla="*/ 42530 w 308344"/>
              <a:gd name="connsiteY8" fmla="*/ 313200 h 355730"/>
              <a:gd name="connsiteX9" fmla="*/ 74428 w 308344"/>
              <a:gd name="connsiteY9" fmla="*/ 323833 h 355730"/>
              <a:gd name="connsiteX10" fmla="*/ 148856 w 308344"/>
              <a:gd name="connsiteY10" fmla="*/ 355730 h 355730"/>
              <a:gd name="connsiteX11" fmla="*/ 255181 w 308344"/>
              <a:gd name="connsiteY11" fmla="*/ 345098 h 355730"/>
              <a:gd name="connsiteX12" fmla="*/ 287079 w 308344"/>
              <a:gd name="connsiteY12" fmla="*/ 238772 h 355730"/>
              <a:gd name="connsiteX13" fmla="*/ 308344 w 308344"/>
              <a:gd name="connsiteY13" fmla="*/ 174977 h 355730"/>
              <a:gd name="connsiteX14" fmla="*/ 297711 w 308344"/>
              <a:gd name="connsiteY14" fmla="*/ 68651 h 355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08344" h="355730">
                <a:moveTo>
                  <a:pt x="265814" y="26121"/>
                </a:moveTo>
                <a:cubicBezTo>
                  <a:pt x="191003" y="-3803"/>
                  <a:pt x="201509" y="-8931"/>
                  <a:pt x="95693" y="15488"/>
                </a:cubicBezTo>
                <a:cubicBezTo>
                  <a:pt x="85925" y="17742"/>
                  <a:pt x="82256" y="30492"/>
                  <a:pt x="74428" y="36754"/>
                </a:cubicBezTo>
                <a:cubicBezTo>
                  <a:pt x="64449" y="44737"/>
                  <a:pt x="53163" y="50931"/>
                  <a:pt x="42530" y="58019"/>
                </a:cubicBezTo>
                <a:cubicBezTo>
                  <a:pt x="38986" y="68651"/>
                  <a:pt x="34976" y="79140"/>
                  <a:pt x="31897" y="89916"/>
                </a:cubicBezTo>
                <a:cubicBezTo>
                  <a:pt x="27882" y="103967"/>
                  <a:pt x="25464" y="118450"/>
                  <a:pt x="21265" y="132447"/>
                </a:cubicBezTo>
                <a:cubicBezTo>
                  <a:pt x="14824" y="153917"/>
                  <a:pt x="0" y="196242"/>
                  <a:pt x="0" y="196242"/>
                </a:cubicBezTo>
                <a:cubicBezTo>
                  <a:pt x="4045" y="216469"/>
                  <a:pt x="10365" y="259502"/>
                  <a:pt x="21265" y="281302"/>
                </a:cubicBezTo>
                <a:cubicBezTo>
                  <a:pt x="26980" y="292732"/>
                  <a:pt x="32551" y="305217"/>
                  <a:pt x="42530" y="313200"/>
                </a:cubicBezTo>
                <a:cubicBezTo>
                  <a:pt x="51282" y="320202"/>
                  <a:pt x="64126" y="319418"/>
                  <a:pt x="74428" y="323833"/>
                </a:cubicBezTo>
                <a:cubicBezTo>
                  <a:pt x="166386" y="363244"/>
                  <a:pt x="74059" y="330799"/>
                  <a:pt x="148856" y="355730"/>
                </a:cubicBezTo>
                <a:lnTo>
                  <a:pt x="255181" y="345098"/>
                </a:lnTo>
                <a:cubicBezTo>
                  <a:pt x="264293" y="339783"/>
                  <a:pt x="281945" y="255886"/>
                  <a:pt x="287079" y="238772"/>
                </a:cubicBezTo>
                <a:cubicBezTo>
                  <a:pt x="293520" y="217302"/>
                  <a:pt x="308344" y="174977"/>
                  <a:pt x="308344" y="174977"/>
                </a:cubicBezTo>
                <a:lnTo>
                  <a:pt x="297711" y="68651"/>
                </a:lnTo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olný tvar 26"/>
          <p:cNvSpPr/>
          <p:nvPr/>
        </p:nvSpPr>
        <p:spPr>
          <a:xfrm>
            <a:off x="5103628" y="4433777"/>
            <a:ext cx="436748" cy="394486"/>
          </a:xfrm>
          <a:custGeom>
            <a:avLst/>
            <a:gdLst>
              <a:gd name="connsiteX0" fmla="*/ 435935 w 436748"/>
              <a:gd name="connsiteY0" fmla="*/ 85060 h 394486"/>
              <a:gd name="connsiteX1" fmla="*/ 340242 w 436748"/>
              <a:gd name="connsiteY1" fmla="*/ 42530 h 394486"/>
              <a:gd name="connsiteX2" fmla="*/ 276446 w 436748"/>
              <a:gd name="connsiteY2" fmla="*/ 0 h 394486"/>
              <a:gd name="connsiteX3" fmla="*/ 106325 w 436748"/>
              <a:gd name="connsiteY3" fmla="*/ 74428 h 394486"/>
              <a:gd name="connsiteX4" fmla="*/ 74428 w 436748"/>
              <a:gd name="connsiteY4" fmla="*/ 106325 h 394486"/>
              <a:gd name="connsiteX5" fmla="*/ 42530 w 436748"/>
              <a:gd name="connsiteY5" fmla="*/ 138223 h 394486"/>
              <a:gd name="connsiteX6" fmla="*/ 31898 w 436748"/>
              <a:gd name="connsiteY6" fmla="*/ 170121 h 394486"/>
              <a:gd name="connsiteX7" fmla="*/ 0 w 436748"/>
              <a:gd name="connsiteY7" fmla="*/ 223283 h 394486"/>
              <a:gd name="connsiteX8" fmla="*/ 10632 w 436748"/>
              <a:gd name="connsiteY8" fmla="*/ 287079 h 394486"/>
              <a:gd name="connsiteX9" fmla="*/ 63795 w 436748"/>
              <a:gd name="connsiteY9" fmla="*/ 329609 h 394486"/>
              <a:gd name="connsiteX10" fmla="*/ 138223 w 436748"/>
              <a:gd name="connsiteY10" fmla="*/ 372139 h 394486"/>
              <a:gd name="connsiteX11" fmla="*/ 170121 w 436748"/>
              <a:gd name="connsiteY11" fmla="*/ 393404 h 394486"/>
              <a:gd name="connsiteX12" fmla="*/ 297712 w 436748"/>
              <a:gd name="connsiteY12" fmla="*/ 382772 h 394486"/>
              <a:gd name="connsiteX13" fmla="*/ 329609 w 436748"/>
              <a:gd name="connsiteY13" fmla="*/ 350874 h 394486"/>
              <a:gd name="connsiteX14" fmla="*/ 361507 w 436748"/>
              <a:gd name="connsiteY14" fmla="*/ 287079 h 394486"/>
              <a:gd name="connsiteX15" fmla="*/ 382772 w 436748"/>
              <a:gd name="connsiteY15" fmla="*/ 255181 h 394486"/>
              <a:gd name="connsiteX16" fmla="*/ 435935 w 436748"/>
              <a:gd name="connsiteY16" fmla="*/ 85060 h 394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6748" h="394486">
                <a:moveTo>
                  <a:pt x="435935" y="85060"/>
                </a:moveTo>
                <a:cubicBezTo>
                  <a:pt x="428847" y="49618"/>
                  <a:pt x="402930" y="86411"/>
                  <a:pt x="340242" y="42530"/>
                </a:cubicBezTo>
                <a:cubicBezTo>
                  <a:pt x="319304" y="27874"/>
                  <a:pt x="276446" y="0"/>
                  <a:pt x="276446" y="0"/>
                </a:cubicBezTo>
                <a:cubicBezTo>
                  <a:pt x="140197" y="13624"/>
                  <a:pt x="195307" y="-14554"/>
                  <a:pt x="106325" y="74428"/>
                </a:cubicBezTo>
                <a:lnTo>
                  <a:pt x="74428" y="106325"/>
                </a:lnTo>
                <a:lnTo>
                  <a:pt x="42530" y="138223"/>
                </a:lnTo>
                <a:cubicBezTo>
                  <a:pt x="38986" y="148856"/>
                  <a:pt x="37664" y="160510"/>
                  <a:pt x="31898" y="170121"/>
                </a:cubicBezTo>
                <a:cubicBezTo>
                  <a:pt x="-11888" y="243098"/>
                  <a:pt x="30119" y="132923"/>
                  <a:pt x="0" y="223283"/>
                </a:cubicBezTo>
                <a:cubicBezTo>
                  <a:pt x="3544" y="244548"/>
                  <a:pt x="3062" y="266893"/>
                  <a:pt x="10632" y="287079"/>
                </a:cubicBezTo>
                <a:cubicBezTo>
                  <a:pt x="16255" y="302075"/>
                  <a:pt x="55015" y="322292"/>
                  <a:pt x="63795" y="329609"/>
                </a:cubicBezTo>
                <a:cubicBezTo>
                  <a:pt x="118091" y="374856"/>
                  <a:pt x="69380" y="354929"/>
                  <a:pt x="138223" y="372139"/>
                </a:cubicBezTo>
                <a:cubicBezTo>
                  <a:pt x="148856" y="379227"/>
                  <a:pt x="157370" y="392554"/>
                  <a:pt x="170121" y="393404"/>
                </a:cubicBezTo>
                <a:cubicBezTo>
                  <a:pt x="212704" y="396243"/>
                  <a:pt x="256475" y="393768"/>
                  <a:pt x="297712" y="382772"/>
                </a:cubicBezTo>
                <a:cubicBezTo>
                  <a:pt x="312241" y="378898"/>
                  <a:pt x="319983" y="362426"/>
                  <a:pt x="329609" y="350874"/>
                </a:cubicBezTo>
                <a:cubicBezTo>
                  <a:pt x="367697" y="305167"/>
                  <a:pt x="337530" y="335031"/>
                  <a:pt x="361507" y="287079"/>
                </a:cubicBezTo>
                <a:cubicBezTo>
                  <a:pt x="367222" y="275649"/>
                  <a:pt x="375684" y="265814"/>
                  <a:pt x="382772" y="255181"/>
                </a:cubicBezTo>
                <a:cubicBezTo>
                  <a:pt x="402001" y="178267"/>
                  <a:pt x="443023" y="120502"/>
                  <a:pt x="435935" y="85060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olný tvar 27"/>
          <p:cNvSpPr/>
          <p:nvPr/>
        </p:nvSpPr>
        <p:spPr>
          <a:xfrm>
            <a:off x="5513022" y="4411993"/>
            <a:ext cx="394782" cy="409063"/>
          </a:xfrm>
          <a:custGeom>
            <a:avLst/>
            <a:gdLst>
              <a:gd name="connsiteX0" fmla="*/ 334885 w 394782"/>
              <a:gd name="connsiteY0" fmla="*/ 85579 h 409063"/>
              <a:gd name="connsiteX1" fmla="*/ 281722 w 394782"/>
              <a:gd name="connsiteY1" fmla="*/ 64314 h 409063"/>
              <a:gd name="connsiteX2" fmla="*/ 228559 w 394782"/>
              <a:gd name="connsiteY2" fmla="*/ 21784 h 409063"/>
              <a:gd name="connsiteX3" fmla="*/ 196662 w 394782"/>
              <a:gd name="connsiteY3" fmla="*/ 519 h 409063"/>
              <a:gd name="connsiteX4" fmla="*/ 132866 w 394782"/>
              <a:gd name="connsiteY4" fmla="*/ 11151 h 409063"/>
              <a:gd name="connsiteX5" fmla="*/ 69071 w 394782"/>
              <a:gd name="connsiteY5" fmla="*/ 64314 h 409063"/>
              <a:gd name="connsiteX6" fmla="*/ 47806 w 394782"/>
              <a:gd name="connsiteY6" fmla="*/ 96212 h 409063"/>
              <a:gd name="connsiteX7" fmla="*/ 15908 w 394782"/>
              <a:gd name="connsiteY7" fmla="*/ 128109 h 409063"/>
              <a:gd name="connsiteX8" fmla="*/ 15908 w 394782"/>
              <a:gd name="connsiteY8" fmla="*/ 308863 h 409063"/>
              <a:gd name="connsiteX9" fmla="*/ 26541 w 394782"/>
              <a:gd name="connsiteY9" fmla="*/ 340760 h 409063"/>
              <a:gd name="connsiteX10" fmla="*/ 58438 w 394782"/>
              <a:gd name="connsiteY10" fmla="*/ 362026 h 409063"/>
              <a:gd name="connsiteX11" fmla="*/ 122234 w 394782"/>
              <a:gd name="connsiteY11" fmla="*/ 404556 h 409063"/>
              <a:gd name="connsiteX12" fmla="*/ 324252 w 394782"/>
              <a:gd name="connsiteY12" fmla="*/ 362026 h 409063"/>
              <a:gd name="connsiteX13" fmla="*/ 345518 w 394782"/>
              <a:gd name="connsiteY13" fmla="*/ 340760 h 409063"/>
              <a:gd name="connsiteX14" fmla="*/ 356150 w 394782"/>
              <a:gd name="connsiteY14" fmla="*/ 298230 h 409063"/>
              <a:gd name="connsiteX15" fmla="*/ 388048 w 394782"/>
              <a:gd name="connsiteY15" fmla="*/ 266333 h 409063"/>
              <a:gd name="connsiteX16" fmla="*/ 345518 w 394782"/>
              <a:gd name="connsiteY16" fmla="*/ 117477 h 409063"/>
              <a:gd name="connsiteX17" fmla="*/ 334885 w 394782"/>
              <a:gd name="connsiteY17" fmla="*/ 85579 h 409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94782" h="409063">
                <a:moveTo>
                  <a:pt x="334885" y="85579"/>
                </a:moveTo>
                <a:cubicBezTo>
                  <a:pt x="317164" y="78491"/>
                  <a:pt x="297253" y="75408"/>
                  <a:pt x="281722" y="64314"/>
                </a:cubicBezTo>
                <a:cubicBezTo>
                  <a:pt x="197561" y="4199"/>
                  <a:pt x="322291" y="53026"/>
                  <a:pt x="228559" y="21784"/>
                </a:cubicBezTo>
                <a:cubicBezTo>
                  <a:pt x="217927" y="14696"/>
                  <a:pt x="209362" y="1930"/>
                  <a:pt x="196662" y="519"/>
                </a:cubicBezTo>
                <a:cubicBezTo>
                  <a:pt x="175235" y="-1862"/>
                  <a:pt x="153318" y="4334"/>
                  <a:pt x="132866" y="11151"/>
                </a:cubicBezTo>
                <a:cubicBezTo>
                  <a:pt x="113566" y="17584"/>
                  <a:pt x="80459" y="50648"/>
                  <a:pt x="69071" y="64314"/>
                </a:cubicBezTo>
                <a:cubicBezTo>
                  <a:pt x="60890" y="74131"/>
                  <a:pt x="55987" y="86395"/>
                  <a:pt x="47806" y="96212"/>
                </a:cubicBezTo>
                <a:cubicBezTo>
                  <a:pt x="38180" y="107763"/>
                  <a:pt x="26541" y="117477"/>
                  <a:pt x="15908" y="128109"/>
                </a:cubicBezTo>
                <a:cubicBezTo>
                  <a:pt x="-9222" y="203504"/>
                  <a:pt x="-990" y="165231"/>
                  <a:pt x="15908" y="308863"/>
                </a:cubicBezTo>
                <a:cubicBezTo>
                  <a:pt x="17217" y="319994"/>
                  <a:pt x="19540" y="332008"/>
                  <a:pt x="26541" y="340760"/>
                </a:cubicBezTo>
                <a:cubicBezTo>
                  <a:pt x="34524" y="350739"/>
                  <a:pt x="48621" y="353845"/>
                  <a:pt x="58438" y="362026"/>
                </a:cubicBezTo>
                <a:cubicBezTo>
                  <a:pt x="111533" y="406272"/>
                  <a:pt x="66179" y="385870"/>
                  <a:pt x="122234" y="404556"/>
                </a:cubicBezTo>
                <a:cubicBezTo>
                  <a:pt x="370010" y="389980"/>
                  <a:pt x="258018" y="444817"/>
                  <a:pt x="324252" y="362026"/>
                </a:cubicBezTo>
                <a:cubicBezTo>
                  <a:pt x="330515" y="354198"/>
                  <a:pt x="338429" y="347849"/>
                  <a:pt x="345518" y="340760"/>
                </a:cubicBezTo>
                <a:cubicBezTo>
                  <a:pt x="349062" y="326583"/>
                  <a:pt x="348900" y="310918"/>
                  <a:pt x="356150" y="298230"/>
                </a:cubicBezTo>
                <a:cubicBezTo>
                  <a:pt x="363610" y="285175"/>
                  <a:pt x="385922" y="281219"/>
                  <a:pt x="388048" y="266333"/>
                </a:cubicBezTo>
                <a:cubicBezTo>
                  <a:pt x="403040" y="161386"/>
                  <a:pt x="394731" y="166690"/>
                  <a:pt x="345518" y="117477"/>
                </a:cubicBezTo>
                <a:lnTo>
                  <a:pt x="334885" y="85579"/>
                </a:ln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olný tvar 28"/>
          <p:cNvSpPr/>
          <p:nvPr/>
        </p:nvSpPr>
        <p:spPr>
          <a:xfrm>
            <a:off x="7464056" y="2583671"/>
            <a:ext cx="533867" cy="361548"/>
          </a:xfrm>
          <a:custGeom>
            <a:avLst/>
            <a:gdLst>
              <a:gd name="connsiteX0" fmla="*/ 287079 w 533867"/>
              <a:gd name="connsiteY0" fmla="*/ 31938 h 361548"/>
              <a:gd name="connsiteX1" fmla="*/ 233916 w 533867"/>
              <a:gd name="connsiteY1" fmla="*/ 21306 h 361548"/>
              <a:gd name="connsiteX2" fmla="*/ 95693 w 533867"/>
              <a:gd name="connsiteY2" fmla="*/ 42571 h 361548"/>
              <a:gd name="connsiteX3" fmla="*/ 63795 w 533867"/>
              <a:gd name="connsiteY3" fmla="*/ 53203 h 361548"/>
              <a:gd name="connsiteX4" fmla="*/ 21265 w 533867"/>
              <a:gd name="connsiteY4" fmla="*/ 106366 h 361548"/>
              <a:gd name="connsiteX5" fmla="*/ 0 w 533867"/>
              <a:gd name="connsiteY5" fmla="*/ 170162 h 361548"/>
              <a:gd name="connsiteX6" fmla="*/ 10632 w 533867"/>
              <a:gd name="connsiteY6" fmla="*/ 265855 h 361548"/>
              <a:gd name="connsiteX7" fmla="*/ 53163 w 533867"/>
              <a:gd name="connsiteY7" fmla="*/ 319017 h 361548"/>
              <a:gd name="connsiteX8" fmla="*/ 85060 w 533867"/>
              <a:gd name="connsiteY8" fmla="*/ 329650 h 361548"/>
              <a:gd name="connsiteX9" fmla="*/ 148856 w 533867"/>
              <a:gd name="connsiteY9" fmla="*/ 361548 h 361548"/>
              <a:gd name="connsiteX10" fmla="*/ 478465 w 533867"/>
              <a:gd name="connsiteY10" fmla="*/ 350915 h 361548"/>
              <a:gd name="connsiteX11" fmla="*/ 510363 w 533867"/>
              <a:gd name="connsiteY11" fmla="*/ 329650 h 361548"/>
              <a:gd name="connsiteX12" fmla="*/ 520995 w 533867"/>
              <a:gd name="connsiteY12" fmla="*/ 297752 h 361548"/>
              <a:gd name="connsiteX13" fmla="*/ 520995 w 533867"/>
              <a:gd name="connsiteY13" fmla="*/ 116999 h 361548"/>
              <a:gd name="connsiteX14" fmla="*/ 457200 w 533867"/>
              <a:gd name="connsiteY14" fmla="*/ 74469 h 361548"/>
              <a:gd name="connsiteX15" fmla="*/ 276446 w 533867"/>
              <a:gd name="connsiteY15" fmla="*/ 42571 h 361548"/>
              <a:gd name="connsiteX16" fmla="*/ 233916 w 533867"/>
              <a:gd name="connsiteY16" fmla="*/ 21306 h 361548"/>
              <a:gd name="connsiteX17" fmla="*/ 191386 w 533867"/>
              <a:gd name="connsiteY17" fmla="*/ 41 h 361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33867" h="361548">
                <a:moveTo>
                  <a:pt x="287079" y="31938"/>
                </a:moveTo>
                <a:cubicBezTo>
                  <a:pt x="269358" y="28394"/>
                  <a:pt x="251988" y="21306"/>
                  <a:pt x="233916" y="21306"/>
                </a:cubicBezTo>
                <a:cubicBezTo>
                  <a:pt x="186775" y="21306"/>
                  <a:pt x="140639" y="29729"/>
                  <a:pt x="95693" y="42571"/>
                </a:cubicBezTo>
                <a:cubicBezTo>
                  <a:pt x="84916" y="45650"/>
                  <a:pt x="74428" y="49659"/>
                  <a:pt x="63795" y="53203"/>
                </a:cubicBezTo>
                <a:cubicBezTo>
                  <a:pt x="46122" y="70877"/>
                  <a:pt x="31994" y="82225"/>
                  <a:pt x="21265" y="106366"/>
                </a:cubicBezTo>
                <a:cubicBezTo>
                  <a:pt x="12161" y="126850"/>
                  <a:pt x="0" y="170162"/>
                  <a:pt x="0" y="170162"/>
                </a:cubicBezTo>
                <a:cubicBezTo>
                  <a:pt x="3544" y="202060"/>
                  <a:pt x="2848" y="234719"/>
                  <a:pt x="10632" y="265855"/>
                </a:cubicBezTo>
                <a:cubicBezTo>
                  <a:pt x="13189" y="276083"/>
                  <a:pt x="41900" y="312259"/>
                  <a:pt x="53163" y="319017"/>
                </a:cubicBezTo>
                <a:cubicBezTo>
                  <a:pt x="62773" y="324783"/>
                  <a:pt x="75036" y="324638"/>
                  <a:pt x="85060" y="329650"/>
                </a:cubicBezTo>
                <a:cubicBezTo>
                  <a:pt x="167503" y="370872"/>
                  <a:pt x="68683" y="334823"/>
                  <a:pt x="148856" y="361548"/>
                </a:cubicBezTo>
                <a:cubicBezTo>
                  <a:pt x="258726" y="358004"/>
                  <a:pt x="368964" y="360577"/>
                  <a:pt x="478465" y="350915"/>
                </a:cubicBezTo>
                <a:cubicBezTo>
                  <a:pt x="491194" y="349792"/>
                  <a:pt x="502380" y="339629"/>
                  <a:pt x="510363" y="329650"/>
                </a:cubicBezTo>
                <a:cubicBezTo>
                  <a:pt x="517364" y="320898"/>
                  <a:pt x="517451" y="308385"/>
                  <a:pt x="520995" y="297752"/>
                </a:cubicBezTo>
                <a:cubicBezTo>
                  <a:pt x="528456" y="245529"/>
                  <a:pt x="545790" y="166588"/>
                  <a:pt x="520995" y="116999"/>
                </a:cubicBezTo>
                <a:cubicBezTo>
                  <a:pt x="509565" y="94140"/>
                  <a:pt x="481446" y="82551"/>
                  <a:pt x="457200" y="74469"/>
                </a:cubicBezTo>
                <a:cubicBezTo>
                  <a:pt x="356266" y="40823"/>
                  <a:pt x="415728" y="55232"/>
                  <a:pt x="276446" y="42571"/>
                </a:cubicBezTo>
                <a:cubicBezTo>
                  <a:pt x="262269" y="35483"/>
                  <a:pt x="247678" y="29170"/>
                  <a:pt x="233916" y="21306"/>
                </a:cubicBezTo>
                <a:cubicBezTo>
                  <a:pt x="193262" y="-1925"/>
                  <a:pt x="216407" y="41"/>
                  <a:pt x="191386" y="41"/>
                </a:cubicBezTo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olný tvar 29"/>
          <p:cNvSpPr/>
          <p:nvPr/>
        </p:nvSpPr>
        <p:spPr>
          <a:xfrm>
            <a:off x="8003198" y="2573079"/>
            <a:ext cx="332966" cy="410840"/>
          </a:xfrm>
          <a:custGeom>
            <a:avLst/>
            <a:gdLst>
              <a:gd name="connsiteX0" fmla="*/ 237035 w 332966"/>
              <a:gd name="connsiteY0" fmla="*/ 0 h 410840"/>
              <a:gd name="connsiteX1" fmla="*/ 130709 w 332966"/>
              <a:gd name="connsiteY1" fmla="*/ 10633 h 410840"/>
              <a:gd name="connsiteX2" fmla="*/ 66914 w 332966"/>
              <a:gd name="connsiteY2" fmla="*/ 63795 h 410840"/>
              <a:gd name="connsiteX3" fmla="*/ 35016 w 332966"/>
              <a:gd name="connsiteY3" fmla="*/ 85061 h 410840"/>
              <a:gd name="connsiteX4" fmla="*/ 13751 w 332966"/>
              <a:gd name="connsiteY4" fmla="*/ 116958 h 410840"/>
              <a:gd name="connsiteX5" fmla="*/ 13751 w 332966"/>
              <a:gd name="connsiteY5" fmla="*/ 297712 h 410840"/>
              <a:gd name="connsiteX6" fmla="*/ 24383 w 332966"/>
              <a:gd name="connsiteY6" fmla="*/ 329609 h 410840"/>
              <a:gd name="connsiteX7" fmla="*/ 56281 w 332966"/>
              <a:gd name="connsiteY7" fmla="*/ 350874 h 410840"/>
              <a:gd name="connsiteX8" fmla="*/ 120076 w 332966"/>
              <a:gd name="connsiteY8" fmla="*/ 372140 h 410840"/>
              <a:gd name="connsiteX9" fmla="*/ 300830 w 332966"/>
              <a:gd name="connsiteY9" fmla="*/ 382772 h 410840"/>
              <a:gd name="connsiteX10" fmla="*/ 332728 w 332966"/>
              <a:gd name="connsiteY10" fmla="*/ 318977 h 410840"/>
              <a:gd name="connsiteX11" fmla="*/ 300830 w 332966"/>
              <a:gd name="connsiteY11" fmla="*/ 127591 h 410840"/>
              <a:gd name="connsiteX12" fmla="*/ 268932 w 332966"/>
              <a:gd name="connsiteY12" fmla="*/ 95693 h 410840"/>
              <a:gd name="connsiteX13" fmla="*/ 215769 w 332966"/>
              <a:gd name="connsiteY13" fmla="*/ 31898 h 410840"/>
              <a:gd name="connsiteX14" fmla="*/ 151974 w 332966"/>
              <a:gd name="connsiteY14" fmla="*/ 10633 h 410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2966" h="410840">
                <a:moveTo>
                  <a:pt x="237035" y="0"/>
                </a:moveTo>
                <a:cubicBezTo>
                  <a:pt x="201593" y="3544"/>
                  <a:pt x="165416" y="2624"/>
                  <a:pt x="130709" y="10633"/>
                </a:cubicBezTo>
                <a:cubicBezTo>
                  <a:pt x="108803" y="15688"/>
                  <a:pt x="81368" y="51750"/>
                  <a:pt x="66914" y="63795"/>
                </a:cubicBezTo>
                <a:cubicBezTo>
                  <a:pt x="57097" y="71976"/>
                  <a:pt x="45649" y="77972"/>
                  <a:pt x="35016" y="85061"/>
                </a:cubicBezTo>
                <a:cubicBezTo>
                  <a:pt x="27928" y="95693"/>
                  <a:pt x="19466" y="105529"/>
                  <a:pt x="13751" y="116958"/>
                </a:cubicBezTo>
                <a:cubicBezTo>
                  <a:pt x="-13775" y="172009"/>
                  <a:pt x="7476" y="244372"/>
                  <a:pt x="13751" y="297712"/>
                </a:cubicBezTo>
                <a:cubicBezTo>
                  <a:pt x="15060" y="308843"/>
                  <a:pt x="17382" y="320858"/>
                  <a:pt x="24383" y="329609"/>
                </a:cubicBezTo>
                <a:cubicBezTo>
                  <a:pt x="32366" y="339588"/>
                  <a:pt x="44604" y="345684"/>
                  <a:pt x="56281" y="350874"/>
                </a:cubicBezTo>
                <a:cubicBezTo>
                  <a:pt x="76764" y="359978"/>
                  <a:pt x="120076" y="372140"/>
                  <a:pt x="120076" y="372140"/>
                </a:cubicBezTo>
                <a:cubicBezTo>
                  <a:pt x="174665" y="426726"/>
                  <a:pt x="154477" y="417209"/>
                  <a:pt x="300830" y="382772"/>
                </a:cubicBezTo>
                <a:cubicBezTo>
                  <a:pt x="315739" y="379264"/>
                  <a:pt x="329080" y="329919"/>
                  <a:pt x="332728" y="318977"/>
                </a:cubicBezTo>
                <a:cubicBezTo>
                  <a:pt x="325851" y="215833"/>
                  <a:pt x="350546" y="187249"/>
                  <a:pt x="300830" y="127591"/>
                </a:cubicBezTo>
                <a:cubicBezTo>
                  <a:pt x="291204" y="116039"/>
                  <a:pt x="278718" y="107110"/>
                  <a:pt x="268932" y="95693"/>
                </a:cubicBezTo>
                <a:cubicBezTo>
                  <a:pt x="266344" y="92674"/>
                  <a:pt x="229583" y="38805"/>
                  <a:pt x="215769" y="31898"/>
                </a:cubicBezTo>
                <a:cubicBezTo>
                  <a:pt x="195720" y="21874"/>
                  <a:pt x="151974" y="10633"/>
                  <a:pt x="151974" y="10633"/>
                </a:cubicBezTo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olný tvar 30"/>
          <p:cNvSpPr/>
          <p:nvPr/>
        </p:nvSpPr>
        <p:spPr>
          <a:xfrm>
            <a:off x="8325293" y="2583712"/>
            <a:ext cx="393405" cy="404037"/>
          </a:xfrm>
          <a:custGeom>
            <a:avLst/>
            <a:gdLst>
              <a:gd name="connsiteX0" fmla="*/ 255181 w 393405"/>
              <a:gd name="connsiteY0" fmla="*/ 10632 h 404037"/>
              <a:gd name="connsiteX1" fmla="*/ 202019 w 393405"/>
              <a:gd name="connsiteY1" fmla="*/ 0 h 404037"/>
              <a:gd name="connsiteX2" fmla="*/ 85060 w 393405"/>
              <a:gd name="connsiteY2" fmla="*/ 21265 h 404037"/>
              <a:gd name="connsiteX3" fmla="*/ 53163 w 393405"/>
              <a:gd name="connsiteY3" fmla="*/ 85060 h 404037"/>
              <a:gd name="connsiteX4" fmla="*/ 31898 w 393405"/>
              <a:gd name="connsiteY4" fmla="*/ 116958 h 404037"/>
              <a:gd name="connsiteX5" fmla="*/ 10633 w 393405"/>
              <a:gd name="connsiteY5" fmla="*/ 180753 h 404037"/>
              <a:gd name="connsiteX6" fmla="*/ 0 w 393405"/>
              <a:gd name="connsiteY6" fmla="*/ 212651 h 404037"/>
              <a:gd name="connsiteX7" fmla="*/ 10633 w 393405"/>
              <a:gd name="connsiteY7" fmla="*/ 276446 h 404037"/>
              <a:gd name="connsiteX8" fmla="*/ 74428 w 393405"/>
              <a:gd name="connsiteY8" fmla="*/ 329609 h 404037"/>
              <a:gd name="connsiteX9" fmla="*/ 85060 w 393405"/>
              <a:gd name="connsiteY9" fmla="*/ 361507 h 404037"/>
              <a:gd name="connsiteX10" fmla="*/ 127591 w 393405"/>
              <a:gd name="connsiteY10" fmla="*/ 372139 h 404037"/>
              <a:gd name="connsiteX11" fmla="*/ 159488 w 393405"/>
              <a:gd name="connsiteY11" fmla="*/ 393404 h 404037"/>
              <a:gd name="connsiteX12" fmla="*/ 265814 w 393405"/>
              <a:gd name="connsiteY12" fmla="*/ 404037 h 404037"/>
              <a:gd name="connsiteX13" fmla="*/ 382772 w 393405"/>
              <a:gd name="connsiteY13" fmla="*/ 393404 h 404037"/>
              <a:gd name="connsiteX14" fmla="*/ 393405 w 393405"/>
              <a:gd name="connsiteY14" fmla="*/ 361507 h 404037"/>
              <a:gd name="connsiteX15" fmla="*/ 382772 w 393405"/>
              <a:gd name="connsiteY15" fmla="*/ 180753 h 404037"/>
              <a:gd name="connsiteX16" fmla="*/ 318977 w 393405"/>
              <a:gd name="connsiteY16" fmla="*/ 95693 h 404037"/>
              <a:gd name="connsiteX17" fmla="*/ 255181 w 393405"/>
              <a:gd name="connsiteY17" fmla="*/ 53162 h 404037"/>
              <a:gd name="connsiteX18" fmla="*/ 191386 w 393405"/>
              <a:gd name="connsiteY18" fmla="*/ 10632 h 404037"/>
              <a:gd name="connsiteX19" fmla="*/ 170121 w 393405"/>
              <a:gd name="connsiteY19" fmla="*/ 0 h 404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93405" h="404037">
                <a:moveTo>
                  <a:pt x="255181" y="10632"/>
                </a:moveTo>
                <a:cubicBezTo>
                  <a:pt x="237460" y="7088"/>
                  <a:pt x="220091" y="0"/>
                  <a:pt x="202019" y="0"/>
                </a:cubicBezTo>
                <a:cubicBezTo>
                  <a:pt x="141902" y="0"/>
                  <a:pt x="129920" y="6311"/>
                  <a:pt x="85060" y="21265"/>
                </a:cubicBezTo>
                <a:cubicBezTo>
                  <a:pt x="24121" y="112672"/>
                  <a:pt x="97180" y="-2976"/>
                  <a:pt x="53163" y="85060"/>
                </a:cubicBezTo>
                <a:cubicBezTo>
                  <a:pt x="47448" y="96490"/>
                  <a:pt x="37088" y="105281"/>
                  <a:pt x="31898" y="116958"/>
                </a:cubicBezTo>
                <a:cubicBezTo>
                  <a:pt x="22794" y="137441"/>
                  <a:pt x="17721" y="159488"/>
                  <a:pt x="10633" y="180753"/>
                </a:cubicBezTo>
                <a:lnTo>
                  <a:pt x="0" y="212651"/>
                </a:lnTo>
                <a:cubicBezTo>
                  <a:pt x="3544" y="233916"/>
                  <a:pt x="1877" y="256746"/>
                  <a:pt x="10633" y="276446"/>
                </a:cubicBezTo>
                <a:cubicBezTo>
                  <a:pt x="19251" y="295838"/>
                  <a:pt x="57481" y="318311"/>
                  <a:pt x="74428" y="329609"/>
                </a:cubicBezTo>
                <a:cubicBezTo>
                  <a:pt x="77972" y="340242"/>
                  <a:pt x="76308" y="354506"/>
                  <a:pt x="85060" y="361507"/>
                </a:cubicBezTo>
                <a:cubicBezTo>
                  <a:pt x="96471" y="370636"/>
                  <a:pt x="114159" y="366383"/>
                  <a:pt x="127591" y="372139"/>
                </a:cubicBezTo>
                <a:cubicBezTo>
                  <a:pt x="139336" y="377173"/>
                  <a:pt x="147037" y="390531"/>
                  <a:pt x="159488" y="393404"/>
                </a:cubicBezTo>
                <a:cubicBezTo>
                  <a:pt x="194195" y="401413"/>
                  <a:pt x="230372" y="400493"/>
                  <a:pt x="265814" y="404037"/>
                </a:cubicBezTo>
                <a:cubicBezTo>
                  <a:pt x="304800" y="400493"/>
                  <a:pt x="345634" y="405783"/>
                  <a:pt x="382772" y="393404"/>
                </a:cubicBezTo>
                <a:cubicBezTo>
                  <a:pt x="393404" y="389860"/>
                  <a:pt x="393405" y="372715"/>
                  <a:pt x="393405" y="361507"/>
                </a:cubicBezTo>
                <a:cubicBezTo>
                  <a:pt x="393405" y="301152"/>
                  <a:pt x="388778" y="240809"/>
                  <a:pt x="382772" y="180753"/>
                </a:cubicBezTo>
                <a:cubicBezTo>
                  <a:pt x="379108" y="144114"/>
                  <a:pt x="346764" y="114218"/>
                  <a:pt x="318977" y="95693"/>
                </a:cubicBezTo>
                <a:lnTo>
                  <a:pt x="255181" y="53162"/>
                </a:lnTo>
                <a:cubicBezTo>
                  <a:pt x="255176" y="53158"/>
                  <a:pt x="191391" y="10635"/>
                  <a:pt x="191386" y="10632"/>
                </a:cubicBezTo>
                <a:lnTo>
                  <a:pt x="170121" y="0"/>
                </a:lnTo>
              </a:path>
            </a:pathLst>
          </a:custGeom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179512" y="1773847"/>
            <a:ext cx="1872208" cy="461665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posouvání – rolování obrazovky nahoru a dolů</a:t>
            </a:r>
            <a:endParaRPr lang="cs-CZ" sz="12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710413" y="1336950"/>
            <a:ext cx="1872208" cy="461665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“vyfocení“ obrazovky a přenesení do schránky</a:t>
            </a:r>
            <a:endParaRPr lang="cs-CZ" sz="12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644021" y="2569269"/>
            <a:ext cx="1496031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zastavení programu</a:t>
            </a:r>
            <a:endParaRPr lang="cs-CZ" sz="12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730929" y="3090345"/>
            <a:ext cx="1872208" cy="461665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přepínání režimu vkládání a přepisem znaků</a:t>
            </a:r>
            <a:endParaRPr lang="cs-CZ" sz="12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2575878" y="897393"/>
            <a:ext cx="2166241" cy="461665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mazání znaků na pozici kurzoru, odstraňování souborů </a:t>
            </a:r>
            <a:endParaRPr lang="cs-CZ" sz="12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748409" y="1775723"/>
            <a:ext cx="1872208" cy="461665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mazání znaků zpětným posunem na pozici kurzoru</a:t>
            </a:r>
            <a:endParaRPr lang="cs-CZ" sz="12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626906" y="3824281"/>
            <a:ext cx="2115214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přesune kurzor na konec řádku</a:t>
            </a:r>
            <a:endParaRPr lang="cs-CZ" sz="12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245003" y="808836"/>
            <a:ext cx="2781760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potvrzení příkazu, přechod na další řádku</a:t>
            </a:r>
            <a:endParaRPr lang="cs-CZ" sz="12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848446" y="5212135"/>
            <a:ext cx="1523753" cy="461665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nahrazuje klávesovou zkratku Ctrl + Alt</a:t>
            </a:r>
            <a:endParaRPr lang="cs-CZ" sz="12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519829" y="5165969"/>
            <a:ext cx="1675907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otevření nabídky START</a:t>
            </a:r>
            <a:endParaRPr lang="cs-CZ" sz="12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170008" y="4935136"/>
            <a:ext cx="1872208" cy="461665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přepínání funkcí s dalšími klávesami</a:t>
            </a:r>
            <a:endParaRPr lang="cs-CZ" sz="12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2424664" y="4568628"/>
            <a:ext cx="1872208" cy="461665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přepínání funkcí s dalšími klávesami</a:t>
            </a:r>
            <a:endParaRPr lang="cs-CZ" sz="12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2748409" y="5220193"/>
            <a:ext cx="1872208" cy="461665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zajišťují posun kurzoru po obrazovce</a:t>
            </a:r>
            <a:endParaRPr lang="cs-CZ" sz="12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091916" y="4080168"/>
            <a:ext cx="2028393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nahrazuje pravé tlačítko myši</a:t>
            </a:r>
            <a:endParaRPr lang="cs-CZ" sz="1200" dirty="0"/>
          </a:p>
        </p:txBody>
      </p:sp>
      <p:sp>
        <p:nvSpPr>
          <p:cNvPr id="46" name="Volný tvar 45"/>
          <p:cNvSpPr/>
          <p:nvPr/>
        </p:nvSpPr>
        <p:spPr>
          <a:xfrm>
            <a:off x="5879805" y="4091839"/>
            <a:ext cx="1244009" cy="756608"/>
          </a:xfrm>
          <a:custGeom>
            <a:avLst/>
            <a:gdLst>
              <a:gd name="connsiteX0" fmla="*/ 850604 w 1244009"/>
              <a:gd name="connsiteY0" fmla="*/ 54859 h 756608"/>
              <a:gd name="connsiteX1" fmla="*/ 754911 w 1244009"/>
              <a:gd name="connsiteY1" fmla="*/ 22961 h 756608"/>
              <a:gd name="connsiteX2" fmla="*/ 723014 w 1244009"/>
              <a:gd name="connsiteY2" fmla="*/ 12328 h 756608"/>
              <a:gd name="connsiteX3" fmla="*/ 691116 w 1244009"/>
              <a:gd name="connsiteY3" fmla="*/ 1696 h 756608"/>
              <a:gd name="connsiteX4" fmla="*/ 414669 w 1244009"/>
              <a:gd name="connsiteY4" fmla="*/ 22961 h 756608"/>
              <a:gd name="connsiteX5" fmla="*/ 372139 w 1244009"/>
              <a:gd name="connsiteY5" fmla="*/ 44226 h 756608"/>
              <a:gd name="connsiteX6" fmla="*/ 318976 w 1244009"/>
              <a:gd name="connsiteY6" fmla="*/ 97389 h 756608"/>
              <a:gd name="connsiteX7" fmla="*/ 276446 w 1244009"/>
              <a:gd name="connsiteY7" fmla="*/ 161184 h 756608"/>
              <a:gd name="connsiteX8" fmla="*/ 265814 w 1244009"/>
              <a:gd name="connsiteY8" fmla="*/ 193082 h 756608"/>
              <a:gd name="connsiteX9" fmla="*/ 255181 w 1244009"/>
              <a:gd name="connsiteY9" fmla="*/ 235612 h 756608"/>
              <a:gd name="connsiteX10" fmla="*/ 233916 w 1244009"/>
              <a:gd name="connsiteY10" fmla="*/ 267510 h 756608"/>
              <a:gd name="connsiteX11" fmla="*/ 180753 w 1244009"/>
              <a:gd name="connsiteY11" fmla="*/ 278142 h 756608"/>
              <a:gd name="connsiteX12" fmla="*/ 138223 w 1244009"/>
              <a:gd name="connsiteY12" fmla="*/ 288775 h 756608"/>
              <a:gd name="connsiteX13" fmla="*/ 106325 w 1244009"/>
              <a:gd name="connsiteY13" fmla="*/ 310040 h 756608"/>
              <a:gd name="connsiteX14" fmla="*/ 85060 w 1244009"/>
              <a:gd name="connsiteY14" fmla="*/ 341938 h 756608"/>
              <a:gd name="connsiteX15" fmla="*/ 53162 w 1244009"/>
              <a:gd name="connsiteY15" fmla="*/ 373835 h 756608"/>
              <a:gd name="connsiteX16" fmla="*/ 42530 w 1244009"/>
              <a:gd name="connsiteY16" fmla="*/ 405733 h 756608"/>
              <a:gd name="connsiteX17" fmla="*/ 21265 w 1244009"/>
              <a:gd name="connsiteY17" fmla="*/ 437631 h 756608"/>
              <a:gd name="connsiteX18" fmla="*/ 0 w 1244009"/>
              <a:gd name="connsiteY18" fmla="*/ 501426 h 756608"/>
              <a:gd name="connsiteX19" fmla="*/ 10632 w 1244009"/>
              <a:gd name="connsiteY19" fmla="*/ 639649 h 756608"/>
              <a:gd name="connsiteX20" fmla="*/ 63795 w 1244009"/>
              <a:gd name="connsiteY20" fmla="*/ 703445 h 756608"/>
              <a:gd name="connsiteX21" fmla="*/ 85060 w 1244009"/>
              <a:gd name="connsiteY21" fmla="*/ 735342 h 756608"/>
              <a:gd name="connsiteX22" fmla="*/ 159488 w 1244009"/>
              <a:gd name="connsiteY22" fmla="*/ 756608 h 756608"/>
              <a:gd name="connsiteX23" fmla="*/ 435935 w 1244009"/>
              <a:gd name="connsiteY23" fmla="*/ 735342 h 756608"/>
              <a:gd name="connsiteX24" fmla="*/ 467832 w 1244009"/>
              <a:gd name="connsiteY24" fmla="*/ 724710 h 756608"/>
              <a:gd name="connsiteX25" fmla="*/ 765544 w 1244009"/>
              <a:gd name="connsiteY25" fmla="*/ 714077 h 756608"/>
              <a:gd name="connsiteX26" fmla="*/ 839972 w 1244009"/>
              <a:gd name="connsiteY26" fmla="*/ 703445 h 756608"/>
              <a:gd name="connsiteX27" fmla="*/ 1148316 w 1244009"/>
              <a:gd name="connsiteY27" fmla="*/ 682180 h 756608"/>
              <a:gd name="connsiteX28" fmla="*/ 1190846 w 1244009"/>
              <a:gd name="connsiteY28" fmla="*/ 660914 h 756608"/>
              <a:gd name="connsiteX29" fmla="*/ 1212111 w 1244009"/>
              <a:gd name="connsiteY29" fmla="*/ 629017 h 756608"/>
              <a:gd name="connsiteX30" fmla="*/ 1244009 w 1244009"/>
              <a:gd name="connsiteY30" fmla="*/ 607752 h 756608"/>
              <a:gd name="connsiteX31" fmla="*/ 1212111 w 1244009"/>
              <a:gd name="connsiteY31" fmla="*/ 373835 h 756608"/>
              <a:gd name="connsiteX32" fmla="*/ 1190846 w 1244009"/>
              <a:gd name="connsiteY32" fmla="*/ 341938 h 756608"/>
              <a:gd name="connsiteX33" fmla="*/ 1169581 w 1244009"/>
              <a:gd name="connsiteY33" fmla="*/ 278142 h 756608"/>
              <a:gd name="connsiteX34" fmla="*/ 1137683 w 1244009"/>
              <a:gd name="connsiteY34" fmla="*/ 214347 h 756608"/>
              <a:gd name="connsiteX35" fmla="*/ 1073888 w 1244009"/>
              <a:gd name="connsiteY35" fmla="*/ 182449 h 756608"/>
              <a:gd name="connsiteX36" fmla="*/ 1010093 w 1244009"/>
              <a:gd name="connsiteY36" fmla="*/ 150552 h 756608"/>
              <a:gd name="connsiteX37" fmla="*/ 978195 w 1244009"/>
              <a:gd name="connsiteY37" fmla="*/ 129287 h 756608"/>
              <a:gd name="connsiteX38" fmla="*/ 903767 w 1244009"/>
              <a:gd name="connsiteY38" fmla="*/ 108021 h 756608"/>
              <a:gd name="connsiteX39" fmla="*/ 871869 w 1244009"/>
              <a:gd name="connsiteY39" fmla="*/ 86756 h 756608"/>
              <a:gd name="connsiteX40" fmla="*/ 850604 w 1244009"/>
              <a:gd name="connsiteY40" fmla="*/ 54859 h 756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244009" h="756608">
                <a:moveTo>
                  <a:pt x="850604" y="54859"/>
                </a:moveTo>
                <a:lnTo>
                  <a:pt x="754911" y="22961"/>
                </a:lnTo>
                <a:lnTo>
                  <a:pt x="723014" y="12328"/>
                </a:lnTo>
                <a:lnTo>
                  <a:pt x="691116" y="1696"/>
                </a:lnTo>
                <a:cubicBezTo>
                  <a:pt x="632148" y="4260"/>
                  <a:pt x="496943" y="-12300"/>
                  <a:pt x="414669" y="22961"/>
                </a:cubicBezTo>
                <a:cubicBezTo>
                  <a:pt x="400101" y="29205"/>
                  <a:pt x="386316" y="37138"/>
                  <a:pt x="372139" y="44226"/>
                </a:cubicBezTo>
                <a:cubicBezTo>
                  <a:pt x="354418" y="61947"/>
                  <a:pt x="326901" y="73614"/>
                  <a:pt x="318976" y="97389"/>
                </a:cubicBezTo>
                <a:cubicBezTo>
                  <a:pt x="303589" y="143552"/>
                  <a:pt x="316269" y="121362"/>
                  <a:pt x="276446" y="161184"/>
                </a:cubicBezTo>
                <a:cubicBezTo>
                  <a:pt x="272902" y="171817"/>
                  <a:pt x="268893" y="182305"/>
                  <a:pt x="265814" y="193082"/>
                </a:cubicBezTo>
                <a:cubicBezTo>
                  <a:pt x="261800" y="207133"/>
                  <a:pt x="260937" y="222181"/>
                  <a:pt x="255181" y="235612"/>
                </a:cubicBezTo>
                <a:cubicBezTo>
                  <a:pt x="250147" y="247358"/>
                  <a:pt x="245011" y="261170"/>
                  <a:pt x="233916" y="267510"/>
                </a:cubicBezTo>
                <a:cubicBezTo>
                  <a:pt x="218225" y="276476"/>
                  <a:pt x="198395" y="274222"/>
                  <a:pt x="180753" y="278142"/>
                </a:cubicBezTo>
                <a:cubicBezTo>
                  <a:pt x="166488" y="281312"/>
                  <a:pt x="152400" y="285231"/>
                  <a:pt x="138223" y="288775"/>
                </a:cubicBezTo>
                <a:cubicBezTo>
                  <a:pt x="127590" y="295863"/>
                  <a:pt x="115361" y="301004"/>
                  <a:pt x="106325" y="310040"/>
                </a:cubicBezTo>
                <a:cubicBezTo>
                  <a:pt x="97289" y="319076"/>
                  <a:pt x="93241" y="332121"/>
                  <a:pt x="85060" y="341938"/>
                </a:cubicBezTo>
                <a:cubicBezTo>
                  <a:pt x="75434" y="353489"/>
                  <a:pt x="63795" y="363203"/>
                  <a:pt x="53162" y="373835"/>
                </a:cubicBezTo>
                <a:cubicBezTo>
                  <a:pt x="49618" y="384468"/>
                  <a:pt x="47542" y="395708"/>
                  <a:pt x="42530" y="405733"/>
                </a:cubicBezTo>
                <a:cubicBezTo>
                  <a:pt x="36815" y="417163"/>
                  <a:pt x="26455" y="425954"/>
                  <a:pt x="21265" y="437631"/>
                </a:cubicBezTo>
                <a:cubicBezTo>
                  <a:pt x="12161" y="458114"/>
                  <a:pt x="0" y="501426"/>
                  <a:pt x="0" y="501426"/>
                </a:cubicBezTo>
                <a:cubicBezTo>
                  <a:pt x="3544" y="547500"/>
                  <a:pt x="2116" y="594230"/>
                  <a:pt x="10632" y="639649"/>
                </a:cubicBezTo>
                <a:cubicBezTo>
                  <a:pt x="14464" y="660087"/>
                  <a:pt x="53189" y="690718"/>
                  <a:pt x="63795" y="703445"/>
                </a:cubicBezTo>
                <a:cubicBezTo>
                  <a:pt x="71976" y="713262"/>
                  <a:pt x="75082" y="727359"/>
                  <a:pt x="85060" y="735342"/>
                </a:cubicBezTo>
                <a:cubicBezTo>
                  <a:pt x="91994" y="740889"/>
                  <a:pt x="156709" y="755913"/>
                  <a:pt x="159488" y="756608"/>
                </a:cubicBezTo>
                <a:cubicBezTo>
                  <a:pt x="251637" y="749519"/>
                  <a:pt x="344004" y="744852"/>
                  <a:pt x="435935" y="735342"/>
                </a:cubicBezTo>
                <a:cubicBezTo>
                  <a:pt x="447083" y="734189"/>
                  <a:pt x="456648" y="725432"/>
                  <a:pt x="467832" y="724710"/>
                </a:cubicBezTo>
                <a:cubicBezTo>
                  <a:pt x="566927" y="718317"/>
                  <a:pt x="666307" y="717621"/>
                  <a:pt x="765544" y="714077"/>
                </a:cubicBezTo>
                <a:cubicBezTo>
                  <a:pt x="790353" y="710533"/>
                  <a:pt x="814963" y="705058"/>
                  <a:pt x="839972" y="703445"/>
                </a:cubicBezTo>
                <a:cubicBezTo>
                  <a:pt x="1159290" y="682844"/>
                  <a:pt x="1001890" y="711464"/>
                  <a:pt x="1148316" y="682180"/>
                </a:cubicBezTo>
                <a:cubicBezTo>
                  <a:pt x="1162493" y="675091"/>
                  <a:pt x="1178670" y="671061"/>
                  <a:pt x="1190846" y="660914"/>
                </a:cubicBezTo>
                <a:cubicBezTo>
                  <a:pt x="1200663" y="652733"/>
                  <a:pt x="1203075" y="638053"/>
                  <a:pt x="1212111" y="629017"/>
                </a:cubicBezTo>
                <a:cubicBezTo>
                  <a:pt x="1221147" y="619981"/>
                  <a:pt x="1233376" y="614840"/>
                  <a:pt x="1244009" y="607752"/>
                </a:cubicBezTo>
                <a:cubicBezTo>
                  <a:pt x="1242266" y="579863"/>
                  <a:pt x="1247284" y="426594"/>
                  <a:pt x="1212111" y="373835"/>
                </a:cubicBezTo>
                <a:lnTo>
                  <a:pt x="1190846" y="341938"/>
                </a:lnTo>
                <a:lnTo>
                  <a:pt x="1169581" y="278142"/>
                </a:lnTo>
                <a:cubicBezTo>
                  <a:pt x="1160934" y="252201"/>
                  <a:pt x="1158293" y="234957"/>
                  <a:pt x="1137683" y="214347"/>
                </a:cubicBezTo>
                <a:cubicBezTo>
                  <a:pt x="1107214" y="183877"/>
                  <a:pt x="1108477" y="199744"/>
                  <a:pt x="1073888" y="182449"/>
                </a:cubicBezTo>
                <a:cubicBezTo>
                  <a:pt x="991447" y="141228"/>
                  <a:pt x="1090263" y="177274"/>
                  <a:pt x="1010093" y="150552"/>
                </a:cubicBezTo>
                <a:cubicBezTo>
                  <a:pt x="999460" y="143464"/>
                  <a:pt x="989625" y="135002"/>
                  <a:pt x="978195" y="129287"/>
                </a:cubicBezTo>
                <a:cubicBezTo>
                  <a:pt x="962941" y="121660"/>
                  <a:pt x="917395" y="111428"/>
                  <a:pt x="903767" y="108021"/>
                </a:cubicBezTo>
                <a:cubicBezTo>
                  <a:pt x="893134" y="100933"/>
                  <a:pt x="883615" y="91790"/>
                  <a:pt x="871869" y="86756"/>
                </a:cubicBezTo>
                <a:cubicBezTo>
                  <a:pt x="809669" y="60099"/>
                  <a:pt x="844750" y="91537"/>
                  <a:pt x="850604" y="54859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olný tvar 46"/>
          <p:cNvSpPr/>
          <p:nvPr/>
        </p:nvSpPr>
        <p:spPr>
          <a:xfrm>
            <a:off x="6291415" y="3784843"/>
            <a:ext cx="396464" cy="298059"/>
          </a:xfrm>
          <a:custGeom>
            <a:avLst/>
            <a:gdLst>
              <a:gd name="connsiteX0" fmla="*/ 247608 w 396464"/>
              <a:gd name="connsiteY0" fmla="*/ 348 h 298059"/>
              <a:gd name="connsiteX1" fmla="*/ 109385 w 396464"/>
              <a:gd name="connsiteY1" fmla="*/ 10980 h 298059"/>
              <a:gd name="connsiteX2" fmla="*/ 45590 w 396464"/>
              <a:gd name="connsiteY2" fmla="*/ 32245 h 298059"/>
              <a:gd name="connsiteX3" fmla="*/ 13692 w 396464"/>
              <a:gd name="connsiteY3" fmla="*/ 42878 h 298059"/>
              <a:gd name="connsiteX4" fmla="*/ 13692 w 396464"/>
              <a:gd name="connsiteY4" fmla="*/ 159836 h 298059"/>
              <a:gd name="connsiteX5" fmla="*/ 34957 w 396464"/>
              <a:gd name="connsiteY5" fmla="*/ 191734 h 298059"/>
              <a:gd name="connsiteX6" fmla="*/ 77487 w 396464"/>
              <a:gd name="connsiteY6" fmla="*/ 266162 h 298059"/>
              <a:gd name="connsiteX7" fmla="*/ 183813 w 396464"/>
              <a:gd name="connsiteY7" fmla="*/ 298059 h 298059"/>
              <a:gd name="connsiteX8" fmla="*/ 353934 w 396464"/>
              <a:gd name="connsiteY8" fmla="*/ 287427 h 298059"/>
              <a:gd name="connsiteX9" fmla="*/ 375199 w 396464"/>
              <a:gd name="connsiteY9" fmla="*/ 255529 h 298059"/>
              <a:gd name="connsiteX10" fmla="*/ 396464 w 396464"/>
              <a:gd name="connsiteY10" fmla="*/ 191734 h 298059"/>
              <a:gd name="connsiteX11" fmla="*/ 385832 w 396464"/>
              <a:gd name="connsiteY11" fmla="*/ 42878 h 298059"/>
              <a:gd name="connsiteX12" fmla="*/ 353934 w 396464"/>
              <a:gd name="connsiteY12" fmla="*/ 32245 h 298059"/>
              <a:gd name="connsiteX13" fmla="*/ 258241 w 396464"/>
              <a:gd name="connsiteY13" fmla="*/ 21613 h 298059"/>
              <a:gd name="connsiteX14" fmla="*/ 247608 w 396464"/>
              <a:gd name="connsiteY14" fmla="*/ 348 h 298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6464" h="298059">
                <a:moveTo>
                  <a:pt x="247608" y="348"/>
                </a:moveTo>
                <a:cubicBezTo>
                  <a:pt x="222799" y="-1424"/>
                  <a:pt x="155030" y="3773"/>
                  <a:pt x="109385" y="10980"/>
                </a:cubicBezTo>
                <a:cubicBezTo>
                  <a:pt x="87244" y="14476"/>
                  <a:pt x="66855" y="25157"/>
                  <a:pt x="45590" y="32245"/>
                </a:cubicBezTo>
                <a:lnTo>
                  <a:pt x="13692" y="42878"/>
                </a:lnTo>
                <a:cubicBezTo>
                  <a:pt x="-2912" y="92688"/>
                  <a:pt x="-6146" y="87098"/>
                  <a:pt x="13692" y="159836"/>
                </a:cubicBezTo>
                <a:cubicBezTo>
                  <a:pt x="17054" y="172165"/>
                  <a:pt x="28617" y="180639"/>
                  <a:pt x="34957" y="191734"/>
                </a:cubicBezTo>
                <a:cubicBezTo>
                  <a:pt x="38936" y="198696"/>
                  <a:pt x="65975" y="258967"/>
                  <a:pt x="77487" y="266162"/>
                </a:cubicBezTo>
                <a:cubicBezTo>
                  <a:pt x="94745" y="276949"/>
                  <a:pt x="158912" y="291834"/>
                  <a:pt x="183813" y="298059"/>
                </a:cubicBezTo>
                <a:cubicBezTo>
                  <a:pt x="240520" y="294515"/>
                  <a:pt x="298469" y="299752"/>
                  <a:pt x="353934" y="287427"/>
                </a:cubicBezTo>
                <a:cubicBezTo>
                  <a:pt x="366409" y="284655"/>
                  <a:pt x="370009" y="267206"/>
                  <a:pt x="375199" y="255529"/>
                </a:cubicBezTo>
                <a:cubicBezTo>
                  <a:pt x="384303" y="235046"/>
                  <a:pt x="396464" y="191734"/>
                  <a:pt x="396464" y="191734"/>
                </a:cubicBezTo>
                <a:cubicBezTo>
                  <a:pt x="392920" y="142115"/>
                  <a:pt x="398649" y="90943"/>
                  <a:pt x="385832" y="42878"/>
                </a:cubicBezTo>
                <a:cubicBezTo>
                  <a:pt x="382944" y="32049"/>
                  <a:pt x="364989" y="34088"/>
                  <a:pt x="353934" y="32245"/>
                </a:cubicBezTo>
                <a:cubicBezTo>
                  <a:pt x="322277" y="26969"/>
                  <a:pt x="290139" y="25157"/>
                  <a:pt x="258241" y="21613"/>
                </a:cubicBezTo>
                <a:cubicBezTo>
                  <a:pt x="223394" y="-1618"/>
                  <a:pt x="272417" y="2120"/>
                  <a:pt x="247608" y="348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olný tvar 47"/>
          <p:cNvSpPr/>
          <p:nvPr/>
        </p:nvSpPr>
        <p:spPr>
          <a:xfrm>
            <a:off x="6698512" y="3770652"/>
            <a:ext cx="406459" cy="365413"/>
          </a:xfrm>
          <a:custGeom>
            <a:avLst/>
            <a:gdLst>
              <a:gd name="connsiteX0" fmla="*/ 106325 w 406459"/>
              <a:gd name="connsiteY0" fmla="*/ 3906 h 365413"/>
              <a:gd name="connsiteX1" fmla="*/ 53162 w 406459"/>
              <a:gd name="connsiteY1" fmla="*/ 46436 h 365413"/>
              <a:gd name="connsiteX2" fmla="*/ 10632 w 406459"/>
              <a:gd name="connsiteY2" fmla="*/ 110232 h 365413"/>
              <a:gd name="connsiteX3" fmla="*/ 0 w 406459"/>
              <a:gd name="connsiteY3" fmla="*/ 142129 h 365413"/>
              <a:gd name="connsiteX4" fmla="*/ 10632 w 406459"/>
              <a:gd name="connsiteY4" fmla="*/ 269720 h 365413"/>
              <a:gd name="connsiteX5" fmla="*/ 21265 w 406459"/>
              <a:gd name="connsiteY5" fmla="*/ 301618 h 365413"/>
              <a:gd name="connsiteX6" fmla="*/ 53162 w 406459"/>
              <a:gd name="connsiteY6" fmla="*/ 322883 h 365413"/>
              <a:gd name="connsiteX7" fmla="*/ 74428 w 406459"/>
              <a:gd name="connsiteY7" fmla="*/ 344148 h 365413"/>
              <a:gd name="connsiteX8" fmla="*/ 127590 w 406459"/>
              <a:gd name="connsiteY8" fmla="*/ 354781 h 365413"/>
              <a:gd name="connsiteX9" fmla="*/ 170121 w 406459"/>
              <a:gd name="connsiteY9" fmla="*/ 365413 h 365413"/>
              <a:gd name="connsiteX10" fmla="*/ 318976 w 406459"/>
              <a:gd name="connsiteY10" fmla="*/ 354781 h 365413"/>
              <a:gd name="connsiteX11" fmla="*/ 350874 w 406459"/>
              <a:gd name="connsiteY11" fmla="*/ 344148 h 365413"/>
              <a:gd name="connsiteX12" fmla="*/ 382772 w 406459"/>
              <a:gd name="connsiteY12" fmla="*/ 312250 h 365413"/>
              <a:gd name="connsiteX13" fmla="*/ 393404 w 406459"/>
              <a:gd name="connsiteY13" fmla="*/ 142129 h 365413"/>
              <a:gd name="connsiteX14" fmla="*/ 350874 w 406459"/>
              <a:gd name="connsiteY14" fmla="*/ 46436 h 365413"/>
              <a:gd name="connsiteX15" fmla="*/ 287079 w 406459"/>
              <a:gd name="connsiteY15" fmla="*/ 25171 h 365413"/>
              <a:gd name="connsiteX16" fmla="*/ 148855 w 406459"/>
              <a:gd name="connsiteY16" fmla="*/ 3906 h 365413"/>
              <a:gd name="connsiteX17" fmla="*/ 106325 w 406459"/>
              <a:gd name="connsiteY17" fmla="*/ 3906 h 365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06459" h="365413">
                <a:moveTo>
                  <a:pt x="106325" y="3906"/>
                </a:moveTo>
                <a:cubicBezTo>
                  <a:pt x="90376" y="10994"/>
                  <a:pt x="68343" y="29568"/>
                  <a:pt x="53162" y="46436"/>
                </a:cubicBezTo>
                <a:cubicBezTo>
                  <a:pt x="36065" y="65433"/>
                  <a:pt x="10632" y="110232"/>
                  <a:pt x="10632" y="110232"/>
                </a:cubicBezTo>
                <a:cubicBezTo>
                  <a:pt x="7088" y="120864"/>
                  <a:pt x="0" y="130922"/>
                  <a:pt x="0" y="142129"/>
                </a:cubicBezTo>
                <a:cubicBezTo>
                  <a:pt x="0" y="184807"/>
                  <a:pt x="4992" y="227417"/>
                  <a:pt x="10632" y="269720"/>
                </a:cubicBezTo>
                <a:cubicBezTo>
                  <a:pt x="12113" y="280830"/>
                  <a:pt x="14264" y="292866"/>
                  <a:pt x="21265" y="301618"/>
                </a:cubicBezTo>
                <a:cubicBezTo>
                  <a:pt x="29248" y="311596"/>
                  <a:pt x="43184" y="314900"/>
                  <a:pt x="53162" y="322883"/>
                </a:cubicBezTo>
                <a:cubicBezTo>
                  <a:pt x="60990" y="329145"/>
                  <a:pt x="65214" y="340199"/>
                  <a:pt x="74428" y="344148"/>
                </a:cubicBezTo>
                <a:cubicBezTo>
                  <a:pt x="91038" y="351267"/>
                  <a:pt x="109949" y="350861"/>
                  <a:pt x="127590" y="354781"/>
                </a:cubicBezTo>
                <a:cubicBezTo>
                  <a:pt x="141855" y="357951"/>
                  <a:pt x="155944" y="361869"/>
                  <a:pt x="170121" y="365413"/>
                </a:cubicBezTo>
                <a:cubicBezTo>
                  <a:pt x="219739" y="361869"/>
                  <a:pt x="269572" y="360593"/>
                  <a:pt x="318976" y="354781"/>
                </a:cubicBezTo>
                <a:cubicBezTo>
                  <a:pt x="330107" y="353471"/>
                  <a:pt x="341549" y="350365"/>
                  <a:pt x="350874" y="344148"/>
                </a:cubicBezTo>
                <a:cubicBezTo>
                  <a:pt x="363385" y="335807"/>
                  <a:pt x="372139" y="322883"/>
                  <a:pt x="382772" y="312250"/>
                </a:cubicBezTo>
                <a:cubicBezTo>
                  <a:pt x="410768" y="228263"/>
                  <a:pt x="413471" y="249150"/>
                  <a:pt x="393404" y="142129"/>
                </a:cubicBezTo>
                <a:cubicBezTo>
                  <a:pt x="391624" y="132638"/>
                  <a:pt x="371160" y="59115"/>
                  <a:pt x="350874" y="46436"/>
                </a:cubicBezTo>
                <a:cubicBezTo>
                  <a:pt x="331866" y="34556"/>
                  <a:pt x="308344" y="32259"/>
                  <a:pt x="287079" y="25171"/>
                </a:cubicBezTo>
                <a:cubicBezTo>
                  <a:pt x="218370" y="2269"/>
                  <a:pt x="275930" y="18856"/>
                  <a:pt x="148855" y="3906"/>
                </a:cubicBezTo>
                <a:cubicBezTo>
                  <a:pt x="123966" y="978"/>
                  <a:pt x="122274" y="-3182"/>
                  <a:pt x="106325" y="3906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olný tvar 48"/>
          <p:cNvSpPr/>
          <p:nvPr/>
        </p:nvSpPr>
        <p:spPr>
          <a:xfrm>
            <a:off x="6241312" y="3417597"/>
            <a:ext cx="446567" cy="327558"/>
          </a:xfrm>
          <a:custGeom>
            <a:avLst/>
            <a:gdLst>
              <a:gd name="connsiteX0" fmla="*/ 265814 w 446567"/>
              <a:gd name="connsiteY0" fmla="*/ 6087 h 327558"/>
              <a:gd name="connsiteX1" fmla="*/ 95693 w 446567"/>
              <a:gd name="connsiteY1" fmla="*/ 37984 h 327558"/>
              <a:gd name="connsiteX2" fmla="*/ 31897 w 446567"/>
              <a:gd name="connsiteY2" fmla="*/ 123045 h 327558"/>
              <a:gd name="connsiteX3" fmla="*/ 10632 w 446567"/>
              <a:gd name="connsiteY3" fmla="*/ 154943 h 327558"/>
              <a:gd name="connsiteX4" fmla="*/ 0 w 446567"/>
              <a:gd name="connsiteY4" fmla="*/ 186840 h 327558"/>
              <a:gd name="connsiteX5" fmla="*/ 10632 w 446567"/>
              <a:gd name="connsiteY5" fmla="*/ 261268 h 327558"/>
              <a:gd name="connsiteX6" fmla="*/ 42530 w 446567"/>
              <a:gd name="connsiteY6" fmla="*/ 282533 h 327558"/>
              <a:gd name="connsiteX7" fmla="*/ 244548 w 446567"/>
              <a:gd name="connsiteY7" fmla="*/ 314431 h 327558"/>
              <a:gd name="connsiteX8" fmla="*/ 382772 w 446567"/>
              <a:gd name="connsiteY8" fmla="*/ 314431 h 327558"/>
              <a:gd name="connsiteX9" fmla="*/ 414669 w 446567"/>
              <a:gd name="connsiteY9" fmla="*/ 293166 h 327558"/>
              <a:gd name="connsiteX10" fmla="*/ 446567 w 446567"/>
              <a:gd name="connsiteY10" fmla="*/ 154943 h 327558"/>
              <a:gd name="connsiteX11" fmla="*/ 425302 w 446567"/>
              <a:gd name="connsiteY11" fmla="*/ 59250 h 327558"/>
              <a:gd name="connsiteX12" fmla="*/ 393404 w 446567"/>
              <a:gd name="connsiteY12" fmla="*/ 37984 h 327558"/>
              <a:gd name="connsiteX13" fmla="*/ 287079 w 446567"/>
              <a:gd name="connsiteY13" fmla="*/ 6087 h 327558"/>
              <a:gd name="connsiteX14" fmla="*/ 116958 w 446567"/>
              <a:gd name="connsiteY14" fmla="*/ 48617 h 327558"/>
              <a:gd name="connsiteX15" fmla="*/ 116958 w 446567"/>
              <a:gd name="connsiteY15" fmla="*/ 59250 h 327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6567" h="327558">
                <a:moveTo>
                  <a:pt x="265814" y="6087"/>
                </a:moveTo>
                <a:cubicBezTo>
                  <a:pt x="161762" y="14091"/>
                  <a:pt x="153067" y="-7917"/>
                  <a:pt x="95693" y="37984"/>
                </a:cubicBezTo>
                <a:cubicBezTo>
                  <a:pt x="67598" y="60461"/>
                  <a:pt x="51329" y="93897"/>
                  <a:pt x="31897" y="123045"/>
                </a:cubicBezTo>
                <a:lnTo>
                  <a:pt x="10632" y="154943"/>
                </a:lnTo>
                <a:cubicBezTo>
                  <a:pt x="7088" y="165575"/>
                  <a:pt x="0" y="175633"/>
                  <a:pt x="0" y="186840"/>
                </a:cubicBezTo>
                <a:cubicBezTo>
                  <a:pt x="0" y="211901"/>
                  <a:pt x="454" y="238367"/>
                  <a:pt x="10632" y="261268"/>
                </a:cubicBezTo>
                <a:cubicBezTo>
                  <a:pt x="15822" y="272945"/>
                  <a:pt x="31435" y="276193"/>
                  <a:pt x="42530" y="282533"/>
                </a:cubicBezTo>
                <a:cubicBezTo>
                  <a:pt x="119954" y="326775"/>
                  <a:pt x="112144" y="305604"/>
                  <a:pt x="244548" y="314431"/>
                </a:cubicBezTo>
                <a:cubicBezTo>
                  <a:pt x="304274" y="329361"/>
                  <a:pt x="303173" y="334331"/>
                  <a:pt x="382772" y="314431"/>
                </a:cubicBezTo>
                <a:cubicBezTo>
                  <a:pt x="395169" y="311332"/>
                  <a:pt x="404037" y="300254"/>
                  <a:pt x="414669" y="293166"/>
                </a:cubicBezTo>
                <a:cubicBezTo>
                  <a:pt x="438133" y="175850"/>
                  <a:pt x="424506" y="221129"/>
                  <a:pt x="446567" y="154943"/>
                </a:cubicBezTo>
                <a:cubicBezTo>
                  <a:pt x="446458" y="154286"/>
                  <a:pt x="436325" y="73028"/>
                  <a:pt x="425302" y="59250"/>
                </a:cubicBezTo>
                <a:cubicBezTo>
                  <a:pt x="417319" y="49271"/>
                  <a:pt x="405082" y="43174"/>
                  <a:pt x="393404" y="37984"/>
                </a:cubicBezTo>
                <a:cubicBezTo>
                  <a:pt x="360121" y="23191"/>
                  <a:pt x="322426" y="14923"/>
                  <a:pt x="287079" y="6087"/>
                </a:cubicBezTo>
                <a:cubicBezTo>
                  <a:pt x="149621" y="15250"/>
                  <a:pt x="137451" y="-33362"/>
                  <a:pt x="116958" y="48617"/>
                </a:cubicBezTo>
                <a:cubicBezTo>
                  <a:pt x="116098" y="52056"/>
                  <a:pt x="116958" y="55706"/>
                  <a:pt x="116958" y="59250"/>
                </a:cubicBezTo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olný tvar 49"/>
          <p:cNvSpPr/>
          <p:nvPr/>
        </p:nvSpPr>
        <p:spPr>
          <a:xfrm>
            <a:off x="6262577" y="3040554"/>
            <a:ext cx="478465" cy="383130"/>
          </a:xfrm>
          <a:custGeom>
            <a:avLst/>
            <a:gdLst>
              <a:gd name="connsiteX0" fmla="*/ 202018 w 478465"/>
              <a:gd name="connsiteY0" fmla="*/ 21623 h 383130"/>
              <a:gd name="connsiteX1" fmla="*/ 42530 w 478465"/>
              <a:gd name="connsiteY1" fmla="*/ 32255 h 383130"/>
              <a:gd name="connsiteX2" fmla="*/ 31897 w 478465"/>
              <a:gd name="connsiteY2" fmla="*/ 74786 h 383130"/>
              <a:gd name="connsiteX3" fmla="*/ 0 w 478465"/>
              <a:gd name="connsiteY3" fmla="*/ 138581 h 383130"/>
              <a:gd name="connsiteX4" fmla="*/ 10632 w 478465"/>
              <a:gd name="connsiteY4" fmla="*/ 244906 h 383130"/>
              <a:gd name="connsiteX5" fmla="*/ 53163 w 478465"/>
              <a:gd name="connsiteY5" fmla="*/ 287437 h 383130"/>
              <a:gd name="connsiteX6" fmla="*/ 106325 w 478465"/>
              <a:gd name="connsiteY6" fmla="*/ 319334 h 383130"/>
              <a:gd name="connsiteX7" fmla="*/ 244549 w 478465"/>
              <a:gd name="connsiteY7" fmla="*/ 383130 h 383130"/>
              <a:gd name="connsiteX8" fmla="*/ 435935 w 478465"/>
              <a:gd name="connsiteY8" fmla="*/ 372497 h 383130"/>
              <a:gd name="connsiteX9" fmla="*/ 457200 w 478465"/>
              <a:gd name="connsiteY9" fmla="*/ 340599 h 383130"/>
              <a:gd name="connsiteX10" fmla="*/ 478465 w 478465"/>
              <a:gd name="connsiteY10" fmla="*/ 276804 h 383130"/>
              <a:gd name="connsiteX11" fmla="*/ 467832 w 478465"/>
              <a:gd name="connsiteY11" fmla="*/ 159846 h 383130"/>
              <a:gd name="connsiteX12" fmla="*/ 446567 w 478465"/>
              <a:gd name="connsiteY12" fmla="*/ 117316 h 383130"/>
              <a:gd name="connsiteX13" fmla="*/ 382772 w 478465"/>
              <a:gd name="connsiteY13" fmla="*/ 64153 h 383130"/>
              <a:gd name="connsiteX14" fmla="*/ 350874 w 478465"/>
              <a:gd name="connsiteY14" fmla="*/ 53520 h 383130"/>
              <a:gd name="connsiteX15" fmla="*/ 318976 w 478465"/>
              <a:gd name="connsiteY15" fmla="*/ 21623 h 383130"/>
              <a:gd name="connsiteX16" fmla="*/ 138223 w 478465"/>
              <a:gd name="connsiteY16" fmla="*/ 358 h 383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78465" h="383130">
                <a:moveTo>
                  <a:pt x="202018" y="21623"/>
                </a:moveTo>
                <a:cubicBezTo>
                  <a:pt x="148855" y="25167"/>
                  <a:pt x="93385" y="16363"/>
                  <a:pt x="42530" y="32255"/>
                </a:cubicBezTo>
                <a:cubicBezTo>
                  <a:pt x="28582" y="36614"/>
                  <a:pt x="35912" y="60735"/>
                  <a:pt x="31897" y="74786"/>
                </a:cubicBezTo>
                <a:cubicBezTo>
                  <a:pt x="20892" y="113304"/>
                  <a:pt x="23300" y="103631"/>
                  <a:pt x="0" y="138581"/>
                </a:cubicBezTo>
                <a:cubicBezTo>
                  <a:pt x="3544" y="174023"/>
                  <a:pt x="-1348" y="211363"/>
                  <a:pt x="10632" y="244906"/>
                </a:cubicBezTo>
                <a:cubicBezTo>
                  <a:pt x="17375" y="263787"/>
                  <a:pt x="35971" y="277122"/>
                  <a:pt x="53163" y="287437"/>
                </a:cubicBezTo>
                <a:cubicBezTo>
                  <a:pt x="70884" y="298069"/>
                  <a:pt x="87598" y="310595"/>
                  <a:pt x="106325" y="319334"/>
                </a:cubicBezTo>
                <a:cubicBezTo>
                  <a:pt x="263913" y="392875"/>
                  <a:pt x="167701" y="331899"/>
                  <a:pt x="244549" y="383130"/>
                </a:cubicBezTo>
                <a:cubicBezTo>
                  <a:pt x="308344" y="379586"/>
                  <a:pt x="373282" y="385028"/>
                  <a:pt x="435935" y="372497"/>
                </a:cubicBezTo>
                <a:cubicBezTo>
                  <a:pt x="448466" y="369991"/>
                  <a:pt x="452010" y="352276"/>
                  <a:pt x="457200" y="340599"/>
                </a:cubicBezTo>
                <a:cubicBezTo>
                  <a:pt x="466304" y="320116"/>
                  <a:pt x="478465" y="276804"/>
                  <a:pt x="478465" y="276804"/>
                </a:cubicBezTo>
                <a:cubicBezTo>
                  <a:pt x="474921" y="237818"/>
                  <a:pt x="475509" y="198233"/>
                  <a:pt x="467832" y="159846"/>
                </a:cubicBezTo>
                <a:cubicBezTo>
                  <a:pt x="464724" y="144304"/>
                  <a:pt x="455780" y="130214"/>
                  <a:pt x="446567" y="117316"/>
                </a:cubicBezTo>
                <a:cubicBezTo>
                  <a:pt x="433502" y="99024"/>
                  <a:pt x="403498" y="74516"/>
                  <a:pt x="382772" y="64153"/>
                </a:cubicBezTo>
                <a:cubicBezTo>
                  <a:pt x="372747" y="59141"/>
                  <a:pt x="361507" y="57064"/>
                  <a:pt x="350874" y="53520"/>
                </a:cubicBezTo>
                <a:cubicBezTo>
                  <a:pt x="340241" y="42888"/>
                  <a:pt x="333010" y="27021"/>
                  <a:pt x="318976" y="21623"/>
                </a:cubicBezTo>
                <a:cubicBezTo>
                  <a:pt x="251036" y="-4508"/>
                  <a:pt x="205748" y="358"/>
                  <a:pt x="138223" y="358"/>
                </a:cubicBezTo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olný tvar 50"/>
          <p:cNvSpPr/>
          <p:nvPr/>
        </p:nvSpPr>
        <p:spPr>
          <a:xfrm>
            <a:off x="6687324" y="3062044"/>
            <a:ext cx="415225" cy="329742"/>
          </a:xfrm>
          <a:custGeom>
            <a:avLst/>
            <a:gdLst>
              <a:gd name="connsiteX0" fmla="*/ 255736 w 415225"/>
              <a:gd name="connsiteY0" fmla="*/ 133 h 329742"/>
              <a:gd name="connsiteX1" fmla="*/ 202574 w 415225"/>
              <a:gd name="connsiteY1" fmla="*/ 21398 h 329742"/>
              <a:gd name="connsiteX2" fmla="*/ 170676 w 415225"/>
              <a:gd name="connsiteY2" fmla="*/ 32030 h 329742"/>
              <a:gd name="connsiteX3" fmla="*/ 149411 w 415225"/>
              <a:gd name="connsiteY3" fmla="*/ 53296 h 329742"/>
              <a:gd name="connsiteX4" fmla="*/ 85616 w 415225"/>
              <a:gd name="connsiteY4" fmla="*/ 74561 h 329742"/>
              <a:gd name="connsiteX5" fmla="*/ 21820 w 415225"/>
              <a:gd name="connsiteY5" fmla="*/ 117091 h 329742"/>
              <a:gd name="connsiteX6" fmla="*/ 555 w 415225"/>
              <a:gd name="connsiteY6" fmla="*/ 148989 h 329742"/>
              <a:gd name="connsiteX7" fmla="*/ 11188 w 415225"/>
              <a:gd name="connsiteY7" fmla="*/ 255314 h 329742"/>
              <a:gd name="connsiteX8" fmla="*/ 21820 w 415225"/>
              <a:gd name="connsiteY8" fmla="*/ 287212 h 329742"/>
              <a:gd name="connsiteX9" fmla="*/ 53718 w 415225"/>
              <a:gd name="connsiteY9" fmla="*/ 308477 h 329742"/>
              <a:gd name="connsiteX10" fmla="*/ 128146 w 415225"/>
              <a:gd name="connsiteY10" fmla="*/ 329742 h 329742"/>
              <a:gd name="connsiteX11" fmla="*/ 372695 w 415225"/>
              <a:gd name="connsiteY11" fmla="*/ 319109 h 329742"/>
              <a:gd name="connsiteX12" fmla="*/ 383327 w 415225"/>
              <a:gd name="connsiteY12" fmla="*/ 287212 h 329742"/>
              <a:gd name="connsiteX13" fmla="*/ 415225 w 415225"/>
              <a:gd name="connsiteY13" fmla="*/ 223416 h 329742"/>
              <a:gd name="connsiteX14" fmla="*/ 404592 w 415225"/>
              <a:gd name="connsiteY14" fmla="*/ 117091 h 329742"/>
              <a:gd name="connsiteX15" fmla="*/ 340797 w 415225"/>
              <a:gd name="connsiteY15" fmla="*/ 74561 h 329742"/>
              <a:gd name="connsiteX16" fmla="*/ 277002 w 415225"/>
              <a:gd name="connsiteY16" fmla="*/ 42663 h 329742"/>
              <a:gd name="connsiteX17" fmla="*/ 245104 w 415225"/>
              <a:gd name="connsiteY17" fmla="*/ 32030 h 329742"/>
              <a:gd name="connsiteX18" fmla="*/ 255736 w 415225"/>
              <a:gd name="connsiteY18" fmla="*/ 133 h 329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5225" h="329742">
                <a:moveTo>
                  <a:pt x="255736" y="133"/>
                </a:moveTo>
                <a:cubicBezTo>
                  <a:pt x="248648" y="-1639"/>
                  <a:pt x="220445" y="14697"/>
                  <a:pt x="202574" y="21398"/>
                </a:cubicBezTo>
                <a:cubicBezTo>
                  <a:pt x="192080" y="25333"/>
                  <a:pt x="180287" y="26264"/>
                  <a:pt x="170676" y="32030"/>
                </a:cubicBezTo>
                <a:cubicBezTo>
                  <a:pt x="162080" y="37188"/>
                  <a:pt x="158377" y="48813"/>
                  <a:pt x="149411" y="53296"/>
                </a:cubicBezTo>
                <a:cubicBezTo>
                  <a:pt x="129362" y="63321"/>
                  <a:pt x="104267" y="62127"/>
                  <a:pt x="85616" y="74561"/>
                </a:cubicBezTo>
                <a:lnTo>
                  <a:pt x="21820" y="117091"/>
                </a:lnTo>
                <a:cubicBezTo>
                  <a:pt x="14732" y="127724"/>
                  <a:pt x="1535" y="136248"/>
                  <a:pt x="555" y="148989"/>
                </a:cubicBezTo>
                <a:cubicBezTo>
                  <a:pt x="-2177" y="184503"/>
                  <a:pt x="5772" y="220110"/>
                  <a:pt x="11188" y="255314"/>
                </a:cubicBezTo>
                <a:cubicBezTo>
                  <a:pt x="12892" y="266391"/>
                  <a:pt x="14819" y="278460"/>
                  <a:pt x="21820" y="287212"/>
                </a:cubicBezTo>
                <a:cubicBezTo>
                  <a:pt x="29803" y="297191"/>
                  <a:pt x="42288" y="302762"/>
                  <a:pt x="53718" y="308477"/>
                </a:cubicBezTo>
                <a:cubicBezTo>
                  <a:pt x="68967" y="316101"/>
                  <a:pt x="114525" y="326337"/>
                  <a:pt x="128146" y="329742"/>
                </a:cubicBezTo>
                <a:cubicBezTo>
                  <a:pt x="209662" y="326198"/>
                  <a:pt x="292212" y="332523"/>
                  <a:pt x="372695" y="319109"/>
                </a:cubicBezTo>
                <a:cubicBezTo>
                  <a:pt x="383750" y="317267"/>
                  <a:pt x="378315" y="297236"/>
                  <a:pt x="383327" y="287212"/>
                </a:cubicBezTo>
                <a:cubicBezTo>
                  <a:pt x="424552" y="204761"/>
                  <a:pt x="388497" y="303596"/>
                  <a:pt x="415225" y="223416"/>
                </a:cubicBezTo>
                <a:cubicBezTo>
                  <a:pt x="411681" y="187974"/>
                  <a:pt x="420521" y="148949"/>
                  <a:pt x="404592" y="117091"/>
                </a:cubicBezTo>
                <a:cubicBezTo>
                  <a:pt x="393162" y="94232"/>
                  <a:pt x="365043" y="82643"/>
                  <a:pt x="340797" y="74561"/>
                </a:cubicBezTo>
                <a:cubicBezTo>
                  <a:pt x="260620" y="47834"/>
                  <a:pt x="359448" y="83887"/>
                  <a:pt x="277002" y="42663"/>
                </a:cubicBezTo>
                <a:cubicBezTo>
                  <a:pt x="266977" y="37651"/>
                  <a:pt x="255510" y="36192"/>
                  <a:pt x="245104" y="32030"/>
                </a:cubicBezTo>
                <a:cubicBezTo>
                  <a:pt x="237746" y="29087"/>
                  <a:pt x="262824" y="1905"/>
                  <a:pt x="255736" y="133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olný tvar 51"/>
          <p:cNvSpPr/>
          <p:nvPr/>
        </p:nvSpPr>
        <p:spPr>
          <a:xfrm>
            <a:off x="6687879" y="3454178"/>
            <a:ext cx="355089" cy="309748"/>
          </a:xfrm>
          <a:custGeom>
            <a:avLst/>
            <a:gdLst>
              <a:gd name="connsiteX0" fmla="*/ 265814 w 355089"/>
              <a:gd name="connsiteY0" fmla="*/ 1403 h 309748"/>
              <a:gd name="connsiteX1" fmla="*/ 138223 w 355089"/>
              <a:gd name="connsiteY1" fmla="*/ 22669 h 309748"/>
              <a:gd name="connsiteX2" fmla="*/ 74428 w 355089"/>
              <a:gd name="connsiteY2" fmla="*/ 54566 h 309748"/>
              <a:gd name="connsiteX3" fmla="*/ 42530 w 355089"/>
              <a:gd name="connsiteY3" fmla="*/ 86464 h 309748"/>
              <a:gd name="connsiteX4" fmla="*/ 0 w 355089"/>
              <a:gd name="connsiteY4" fmla="*/ 150259 h 309748"/>
              <a:gd name="connsiteX5" fmla="*/ 10633 w 355089"/>
              <a:gd name="connsiteY5" fmla="*/ 245952 h 309748"/>
              <a:gd name="connsiteX6" fmla="*/ 74428 w 355089"/>
              <a:gd name="connsiteY6" fmla="*/ 288482 h 309748"/>
              <a:gd name="connsiteX7" fmla="*/ 138223 w 355089"/>
              <a:gd name="connsiteY7" fmla="*/ 309748 h 309748"/>
              <a:gd name="connsiteX8" fmla="*/ 233916 w 355089"/>
              <a:gd name="connsiteY8" fmla="*/ 299115 h 309748"/>
              <a:gd name="connsiteX9" fmla="*/ 265814 w 355089"/>
              <a:gd name="connsiteY9" fmla="*/ 277850 h 309748"/>
              <a:gd name="connsiteX10" fmla="*/ 308344 w 355089"/>
              <a:gd name="connsiteY10" fmla="*/ 214055 h 309748"/>
              <a:gd name="connsiteX11" fmla="*/ 340242 w 355089"/>
              <a:gd name="connsiteY11" fmla="*/ 203422 h 309748"/>
              <a:gd name="connsiteX12" fmla="*/ 340242 w 355089"/>
              <a:gd name="connsiteY12" fmla="*/ 43934 h 309748"/>
              <a:gd name="connsiteX13" fmla="*/ 329609 w 355089"/>
              <a:gd name="connsiteY13" fmla="*/ 12036 h 309748"/>
              <a:gd name="connsiteX14" fmla="*/ 265814 w 355089"/>
              <a:gd name="connsiteY14" fmla="*/ 1403 h 309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5089" h="309748">
                <a:moveTo>
                  <a:pt x="265814" y="1403"/>
                </a:moveTo>
                <a:cubicBezTo>
                  <a:pt x="233916" y="3175"/>
                  <a:pt x="174098" y="-1248"/>
                  <a:pt x="138223" y="22669"/>
                </a:cubicBezTo>
                <a:cubicBezTo>
                  <a:pt x="97001" y="50151"/>
                  <a:pt x="118449" y="39893"/>
                  <a:pt x="74428" y="54566"/>
                </a:cubicBezTo>
                <a:cubicBezTo>
                  <a:pt x="63795" y="65199"/>
                  <a:pt x="51762" y="74595"/>
                  <a:pt x="42530" y="86464"/>
                </a:cubicBezTo>
                <a:cubicBezTo>
                  <a:pt x="26839" y="106638"/>
                  <a:pt x="0" y="150259"/>
                  <a:pt x="0" y="150259"/>
                </a:cubicBezTo>
                <a:cubicBezTo>
                  <a:pt x="3544" y="182157"/>
                  <a:pt x="-4583" y="217694"/>
                  <a:pt x="10633" y="245952"/>
                </a:cubicBezTo>
                <a:cubicBezTo>
                  <a:pt x="22750" y="268454"/>
                  <a:pt x="50182" y="280400"/>
                  <a:pt x="74428" y="288482"/>
                </a:cubicBezTo>
                <a:lnTo>
                  <a:pt x="138223" y="309748"/>
                </a:lnTo>
                <a:cubicBezTo>
                  <a:pt x="170121" y="306204"/>
                  <a:pt x="202780" y="306899"/>
                  <a:pt x="233916" y="299115"/>
                </a:cubicBezTo>
                <a:cubicBezTo>
                  <a:pt x="246313" y="296016"/>
                  <a:pt x="257399" y="287467"/>
                  <a:pt x="265814" y="277850"/>
                </a:cubicBezTo>
                <a:cubicBezTo>
                  <a:pt x="282644" y="258616"/>
                  <a:pt x="284098" y="222137"/>
                  <a:pt x="308344" y="214055"/>
                </a:cubicBezTo>
                <a:lnTo>
                  <a:pt x="340242" y="203422"/>
                </a:lnTo>
                <a:cubicBezTo>
                  <a:pt x="363068" y="134941"/>
                  <a:pt x="356761" y="167824"/>
                  <a:pt x="340242" y="43934"/>
                </a:cubicBezTo>
                <a:cubicBezTo>
                  <a:pt x="338761" y="32824"/>
                  <a:pt x="337534" y="19961"/>
                  <a:pt x="329609" y="12036"/>
                </a:cubicBezTo>
                <a:cubicBezTo>
                  <a:pt x="314493" y="-3080"/>
                  <a:pt x="297712" y="-369"/>
                  <a:pt x="265814" y="1403"/>
                </a:cubicBezTo>
                <a:close/>
              </a:path>
            </a:pathLst>
          </a:custGeom>
          <a:noFill/>
          <a:ln w="381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TextovéPole 52"/>
          <p:cNvSpPr txBox="1"/>
          <p:nvPr/>
        </p:nvSpPr>
        <p:spPr>
          <a:xfrm>
            <a:off x="558542" y="5673800"/>
            <a:ext cx="2429282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posunutí kurzoru o obrazovku dolů</a:t>
            </a:r>
            <a:endParaRPr lang="cs-CZ" sz="12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6262577" y="5798233"/>
            <a:ext cx="2587947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posunutí kurzoru o obrazovku nahoru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247224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4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4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4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4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4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4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4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4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4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4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4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4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4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4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 animBg="1"/>
      <p:bldP spid="1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53" grpId="0" animBg="1"/>
      <p:bldP spid="5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 rot="5400000">
            <a:off x="7753261" y="846096"/>
            <a:ext cx="17375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Rozdělení kláves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 rot="5400000">
            <a:off x="7793922" y="2390401"/>
            <a:ext cx="1656184" cy="276999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cs-CZ" sz="1200" b="1" dirty="0" smtClean="0">
                <a:solidFill>
                  <a:srgbClr val="FFCC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speciální klávesy</a:t>
            </a:r>
            <a:endParaRPr lang="cs-CZ" sz="1200" b="1" dirty="0">
              <a:solidFill>
                <a:srgbClr val="FFCC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002906" y="3429000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posunutí kurzoru o obrazovku dolů</a:t>
            </a:r>
            <a:endParaRPr lang="cs-CZ" sz="1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002906" y="4016097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přeskočení na další pozici</a:t>
            </a:r>
            <a:endParaRPr lang="cs-CZ" sz="1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002906" y="1988840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přepnutí na psaní velkými písmeny</a:t>
            </a:r>
            <a:endParaRPr lang="cs-CZ" sz="12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995936" y="4592161"/>
            <a:ext cx="381642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posouvání – rolování obrazovky nahoru a dolů</a:t>
            </a:r>
            <a:endParaRPr lang="cs-CZ" sz="12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002906" y="2852936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“vyfocení“ obrazovky a přenesení do schránky</a:t>
            </a:r>
            <a:endParaRPr lang="cs-CZ" sz="12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002906" y="1700808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zastavení programu</a:t>
            </a:r>
            <a:endParaRPr lang="cs-CZ" sz="12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002906" y="2276872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přepínání režimu vkládání a přepisem znaků</a:t>
            </a:r>
            <a:endParaRPr lang="cs-CZ" sz="12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002906" y="1124744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mazání znaků vpravo od kurzoru</a:t>
            </a:r>
            <a:endParaRPr lang="cs-CZ" sz="12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002906" y="1412776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mazání znaků vlevo od kurzoru</a:t>
            </a:r>
            <a:endParaRPr lang="cs-CZ" sz="12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002906" y="2564904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přesune kurzor na konec řádku</a:t>
            </a:r>
            <a:endParaRPr lang="cs-CZ" sz="12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002906" y="5168225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potvrzení příkazu, přechod na další řádku</a:t>
            </a:r>
            <a:endParaRPr lang="cs-CZ" sz="12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995936" y="4880193"/>
            <a:ext cx="381642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nahrazuje klávesovou zkratku Ctrl + Alt</a:t>
            </a:r>
            <a:endParaRPr lang="cs-CZ" sz="12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4002906" y="4304129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otevření nabídky START</a:t>
            </a:r>
            <a:endParaRPr lang="cs-CZ" sz="12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002906" y="5456257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přepínání funkcí s dalšími klávesami</a:t>
            </a:r>
            <a:endParaRPr lang="cs-CZ" sz="12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002906" y="3140968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přepínání funkcí s dalšími klávesami</a:t>
            </a:r>
            <a:endParaRPr lang="cs-CZ" sz="12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995936" y="3717032"/>
            <a:ext cx="3816424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zajišťují posun kurzoru po obrazovce</a:t>
            </a:r>
            <a:endParaRPr lang="cs-CZ" sz="12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4002906" y="5744289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nahrazuje pravé tlačítko myši</a:t>
            </a:r>
            <a:endParaRPr lang="cs-CZ" sz="1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1135777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Alt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611560" y="1689774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Alt </a:t>
            </a:r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Gr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611560" y="1412776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Ctrl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11560" y="1988840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Shift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611560" y="2287905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End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611560" y="2564904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Page</a:t>
            </a:r>
            <a:r>
              <a:rPr lang="cs-CZ" sz="1200" dirty="0" smtClean="0">
                <a:ea typeface="Tahoma" pitchFamily="34" charset="0"/>
                <a:cs typeface="Tahoma" pitchFamily="34" charset="0"/>
              </a:rPr>
              <a:t> Up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611560" y="3440033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Page</a:t>
            </a:r>
            <a:r>
              <a:rPr lang="cs-CZ" sz="1200" dirty="0" smtClean="0">
                <a:ea typeface="Tahoma" pitchFamily="34" charset="0"/>
                <a:cs typeface="Tahoma" pitchFamily="34" charset="0"/>
              </a:rPr>
              <a:t> Down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11560" y="2852936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Home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611560" y="3152001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Delete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611560" y="3717032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Tab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611560" y="4016097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Win</a:t>
            </a:r>
            <a:r>
              <a:rPr lang="cs-CZ" sz="1200" dirty="0" smtClean="0">
                <a:ea typeface="Tahoma" pitchFamily="34" charset="0"/>
                <a:cs typeface="Tahoma" pitchFamily="34" charset="0"/>
              </a:rPr>
              <a:t> </a:t>
            </a:r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Key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11560" y="4293096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Esc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11560" y="5168225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Scroll </a:t>
            </a:r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Lock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611560" y="5445224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Pause </a:t>
            </a:r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Break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611560" y="5744289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Caps </a:t>
            </a:r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Lock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611560" y="4592161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PrnSrc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611560" y="4869160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Insert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611560" y="847745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Enter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611560" y="570746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Backspace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611560" y="6021288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Kurzorové šipky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611560" y="290335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Right</a:t>
            </a:r>
            <a:r>
              <a:rPr lang="cs-CZ" sz="1200" dirty="0" smtClean="0">
                <a:ea typeface="Tahoma" pitchFamily="34" charset="0"/>
                <a:cs typeface="Tahoma" pitchFamily="34" charset="0"/>
              </a:rPr>
              <a:t> Mouse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4002906" y="841471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přepínání na psaní velkých a malých písmen</a:t>
            </a:r>
            <a:endParaRPr lang="cs-CZ" sz="1200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4002906" y="290334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přesune kurzor na začátek řádku</a:t>
            </a:r>
            <a:endParaRPr lang="cs-CZ" sz="1200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4002906" y="567333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posunutí kurzoru o obrazovku nahoru</a:t>
            </a:r>
            <a:endParaRPr lang="cs-CZ" sz="1200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3995936" y="6021287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zrušení příkazu, okna</a:t>
            </a:r>
            <a:endParaRPr lang="cs-CZ" sz="1200" dirty="0"/>
          </a:p>
        </p:txBody>
      </p:sp>
      <p:cxnSp>
        <p:nvCxnSpPr>
          <p:cNvPr id="90" name="Přímá spojnice se šipkou 89"/>
          <p:cNvCxnSpPr>
            <a:stCxn id="56" idx="3"/>
            <a:endCxn id="38" idx="1"/>
          </p:cNvCxnSpPr>
          <p:nvPr/>
        </p:nvCxnSpPr>
        <p:spPr>
          <a:xfrm>
            <a:off x="2483768" y="2426405"/>
            <a:ext cx="1519138" cy="2769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895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 rot="5400000">
            <a:off x="7753261" y="846096"/>
            <a:ext cx="173750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Rozdělení kláves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 rot="5400000">
            <a:off x="7793922" y="2390401"/>
            <a:ext cx="1656184" cy="276999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cs-CZ" sz="1200" b="1" dirty="0" smtClean="0">
                <a:solidFill>
                  <a:srgbClr val="FFCC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speciální klávesy</a:t>
            </a:r>
            <a:endParaRPr lang="cs-CZ" sz="1200" b="1" dirty="0">
              <a:solidFill>
                <a:srgbClr val="FFCC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002906" y="3429000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posunutí kurzoru o obrazovku dolů</a:t>
            </a:r>
            <a:endParaRPr lang="cs-CZ" sz="1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002906" y="4016097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přeskočení na další pozici</a:t>
            </a:r>
            <a:endParaRPr lang="cs-CZ" sz="1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002906" y="1988840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přepnutí na psaní velkými písmeny</a:t>
            </a:r>
            <a:endParaRPr lang="cs-CZ" sz="12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995936" y="4592161"/>
            <a:ext cx="381642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posouvání – rolování obrazovky nahoru a dolů</a:t>
            </a:r>
            <a:endParaRPr lang="cs-CZ" sz="12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002906" y="2852936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“vyfocení“ obrazovky a přenesení do schránky</a:t>
            </a:r>
            <a:endParaRPr lang="cs-CZ" sz="12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002906" y="1700808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zastavení programu</a:t>
            </a:r>
            <a:endParaRPr lang="cs-CZ" sz="12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002906" y="2276872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přepínání režimu vkládání a přepisem znaků</a:t>
            </a:r>
            <a:endParaRPr lang="cs-CZ" sz="12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002906" y="1124744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mazání znaků vpravo od kurzoru</a:t>
            </a:r>
            <a:endParaRPr lang="cs-CZ" sz="12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002906" y="1412776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mazání znaků vlevo od kurzoru</a:t>
            </a:r>
            <a:endParaRPr lang="cs-CZ" sz="12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002906" y="2564904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přesune kurzor na konec řádku</a:t>
            </a:r>
            <a:endParaRPr lang="cs-CZ" sz="12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002906" y="5168225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potvrzení příkazu, přechod na další řádku</a:t>
            </a:r>
            <a:endParaRPr lang="cs-CZ" sz="12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995936" y="4880193"/>
            <a:ext cx="381642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nahrazuje klávesovou zkratku Ctrl + Alt</a:t>
            </a:r>
            <a:endParaRPr lang="cs-CZ" sz="12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4002906" y="4304129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otevření nabídky START</a:t>
            </a:r>
            <a:endParaRPr lang="cs-CZ" sz="12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002906" y="5456257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přepínání funkcí s dalšími klávesami</a:t>
            </a:r>
            <a:endParaRPr lang="cs-CZ" sz="12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002906" y="3140968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přepínání funkcí s dalšími klávesami</a:t>
            </a:r>
            <a:endParaRPr lang="cs-CZ" sz="12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995936" y="3717032"/>
            <a:ext cx="3816424" cy="27699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zajišťují posun kurzoru po obrazovce</a:t>
            </a:r>
            <a:endParaRPr lang="cs-CZ" sz="12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4002906" y="5744289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nahrazuje pravé tlačítko myši</a:t>
            </a:r>
            <a:endParaRPr lang="cs-CZ" sz="1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1135777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Alt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611560" y="1689774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Alt </a:t>
            </a:r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Gr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611560" y="1412776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Ctrl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11560" y="1988840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Shift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611560" y="2287905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End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611560" y="2564904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Page</a:t>
            </a:r>
            <a:r>
              <a:rPr lang="cs-CZ" sz="1200" dirty="0" smtClean="0">
                <a:ea typeface="Tahoma" pitchFamily="34" charset="0"/>
                <a:cs typeface="Tahoma" pitchFamily="34" charset="0"/>
              </a:rPr>
              <a:t> Up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611560" y="3440033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Page</a:t>
            </a:r>
            <a:r>
              <a:rPr lang="cs-CZ" sz="1200" dirty="0" smtClean="0">
                <a:ea typeface="Tahoma" pitchFamily="34" charset="0"/>
                <a:cs typeface="Tahoma" pitchFamily="34" charset="0"/>
              </a:rPr>
              <a:t> Down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11560" y="2852936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Home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611560" y="3152001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Delete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611560" y="3717032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Tab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611560" y="4016097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Win</a:t>
            </a:r>
            <a:r>
              <a:rPr lang="cs-CZ" sz="1200" dirty="0" smtClean="0">
                <a:ea typeface="Tahoma" pitchFamily="34" charset="0"/>
                <a:cs typeface="Tahoma" pitchFamily="34" charset="0"/>
              </a:rPr>
              <a:t> </a:t>
            </a:r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Key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11560" y="4293096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Esc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11560" y="5168225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Scroll </a:t>
            </a:r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Lock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611560" y="5445224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Pause </a:t>
            </a:r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Break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611560" y="5744289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Caps </a:t>
            </a:r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Lock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611560" y="4592161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PrnSrc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611560" y="4869160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Insert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611560" y="847745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Enter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611560" y="570746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Backspace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611560" y="6021288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>
                <a:ea typeface="Tahoma" pitchFamily="34" charset="0"/>
                <a:cs typeface="Tahoma" pitchFamily="34" charset="0"/>
              </a:rPr>
              <a:t>Kurzorové šipky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611560" y="290335"/>
            <a:ext cx="187220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err="1" smtClean="0">
                <a:ea typeface="Tahoma" pitchFamily="34" charset="0"/>
                <a:cs typeface="Tahoma" pitchFamily="34" charset="0"/>
              </a:rPr>
              <a:t>Right</a:t>
            </a:r>
            <a:r>
              <a:rPr lang="cs-CZ" sz="1200" dirty="0" smtClean="0">
                <a:ea typeface="Tahoma" pitchFamily="34" charset="0"/>
                <a:cs typeface="Tahoma" pitchFamily="34" charset="0"/>
              </a:rPr>
              <a:t> Mouse</a:t>
            </a:r>
            <a:endParaRPr lang="cs-CZ" sz="1200" dirty="0">
              <a:ea typeface="Tahoma" pitchFamily="34" charset="0"/>
              <a:cs typeface="Tahoma" pitchFamily="34" charset="0"/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4002906" y="841471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přepínání na psaní velkých a malých písmen</a:t>
            </a:r>
            <a:endParaRPr lang="cs-CZ" sz="1200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4002906" y="290334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přesune kurzor na začátek řádku</a:t>
            </a:r>
            <a:endParaRPr lang="cs-CZ" sz="1200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4002906" y="567333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posunutí kurzoru o obrazovku nahoru</a:t>
            </a:r>
            <a:endParaRPr lang="cs-CZ" sz="1200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3995936" y="6021287"/>
            <a:ext cx="3809454" cy="276999"/>
          </a:xfrm>
          <a:prstGeom prst="rect">
            <a:avLst/>
          </a:prstGeom>
          <a:solidFill>
            <a:srgbClr val="FFCC00"/>
          </a:solidFill>
          <a:ln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zrušení příkazu, okna</a:t>
            </a:r>
            <a:endParaRPr lang="cs-CZ" sz="1200" dirty="0"/>
          </a:p>
        </p:txBody>
      </p:sp>
      <p:sp>
        <p:nvSpPr>
          <p:cNvPr id="82" name="Obdélník 81"/>
          <p:cNvSpPr/>
          <p:nvPr/>
        </p:nvSpPr>
        <p:spPr>
          <a:xfrm rot="5400000">
            <a:off x="7793922" y="4115297"/>
            <a:ext cx="1656184" cy="27699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sz="12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ŘEŠENÍ</a:t>
            </a:r>
            <a:endParaRPr lang="cs-CZ" sz="12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84" name="Přímá spojnice se šipkou 83"/>
          <p:cNvCxnSpPr>
            <a:stCxn id="69" idx="3"/>
            <a:endCxn id="33" idx="1"/>
          </p:cNvCxnSpPr>
          <p:nvPr/>
        </p:nvCxnSpPr>
        <p:spPr>
          <a:xfrm flipV="1">
            <a:off x="2483768" y="2991436"/>
            <a:ext cx="1519138" cy="17392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se šipkou 85"/>
          <p:cNvCxnSpPr>
            <a:stCxn id="67" idx="3"/>
            <a:endCxn id="34" idx="1"/>
          </p:cNvCxnSpPr>
          <p:nvPr/>
        </p:nvCxnSpPr>
        <p:spPr>
          <a:xfrm flipV="1">
            <a:off x="2483768" y="1839308"/>
            <a:ext cx="1519138" cy="37444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se šipkou 87"/>
          <p:cNvCxnSpPr>
            <a:stCxn id="62" idx="3"/>
            <a:endCxn id="41" idx="1"/>
          </p:cNvCxnSpPr>
          <p:nvPr/>
        </p:nvCxnSpPr>
        <p:spPr>
          <a:xfrm>
            <a:off x="2483768" y="4154597"/>
            <a:ext cx="151913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se šipkou 89"/>
          <p:cNvCxnSpPr>
            <a:stCxn id="56" idx="3"/>
            <a:endCxn id="38" idx="1"/>
          </p:cNvCxnSpPr>
          <p:nvPr/>
        </p:nvCxnSpPr>
        <p:spPr>
          <a:xfrm>
            <a:off x="2483768" y="2426405"/>
            <a:ext cx="1519138" cy="2769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se šipkou 91"/>
          <p:cNvCxnSpPr>
            <a:stCxn id="68" idx="3"/>
            <a:endCxn id="18" idx="1"/>
          </p:cNvCxnSpPr>
          <p:nvPr/>
        </p:nvCxnSpPr>
        <p:spPr>
          <a:xfrm flipV="1">
            <a:off x="2483768" y="2127340"/>
            <a:ext cx="1519138" cy="37554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se šipkou 93"/>
          <p:cNvCxnSpPr>
            <a:stCxn id="74" idx="3"/>
            <a:endCxn id="44" idx="1"/>
          </p:cNvCxnSpPr>
          <p:nvPr/>
        </p:nvCxnSpPr>
        <p:spPr>
          <a:xfrm flipV="1">
            <a:off x="2483768" y="3855532"/>
            <a:ext cx="1512168" cy="2304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nice se šipkou 95"/>
          <p:cNvCxnSpPr>
            <a:stCxn id="54" idx="3"/>
            <a:endCxn id="42" idx="1"/>
          </p:cNvCxnSpPr>
          <p:nvPr/>
        </p:nvCxnSpPr>
        <p:spPr>
          <a:xfrm>
            <a:off x="2483768" y="1551276"/>
            <a:ext cx="1519138" cy="40434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nice se šipkou 97"/>
          <p:cNvCxnSpPr>
            <a:stCxn id="75" idx="3"/>
            <a:endCxn id="45" idx="1"/>
          </p:cNvCxnSpPr>
          <p:nvPr/>
        </p:nvCxnSpPr>
        <p:spPr>
          <a:xfrm>
            <a:off x="2483768" y="428835"/>
            <a:ext cx="1519138" cy="54539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se šipkou 102"/>
          <p:cNvCxnSpPr>
            <a:stCxn id="73" idx="3"/>
            <a:endCxn id="37" idx="1"/>
          </p:cNvCxnSpPr>
          <p:nvPr/>
        </p:nvCxnSpPr>
        <p:spPr>
          <a:xfrm>
            <a:off x="2483768" y="709246"/>
            <a:ext cx="1519138" cy="8420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Přímá spojnice se šipkou 104"/>
          <p:cNvCxnSpPr>
            <a:stCxn id="60" idx="3"/>
            <a:endCxn id="36" idx="1"/>
          </p:cNvCxnSpPr>
          <p:nvPr/>
        </p:nvCxnSpPr>
        <p:spPr>
          <a:xfrm flipV="1">
            <a:off x="2483768" y="1263244"/>
            <a:ext cx="1519138" cy="20272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Přímá spojnice se šipkou 106"/>
          <p:cNvCxnSpPr>
            <a:stCxn id="72" idx="3"/>
            <a:endCxn id="39" idx="1"/>
          </p:cNvCxnSpPr>
          <p:nvPr/>
        </p:nvCxnSpPr>
        <p:spPr>
          <a:xfrm>
            <a:off x="2483768" y="986245"/>
            <a:ext cx="1519138" cy="43204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Přímá spojnice se šipkou 108"/>
          <p:cNvCxnSpPr>
            <a:stCxn id="70" idx="3"/>
            <a:endCxn id="35" idx="1"/>
          </p:cNvCxnSpPr>
          <p:nvPr/>
        </p:nvCxnSpPr>
        <p:spPr>
          <a:xfrm flipV="1">
            <a:off x="2483768" y="2415372"/>
            <a:ext cx="1519138" cy="25922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Přímá spojnice se šipkou 110"/>
          <p:cNvCxnSpPr>
            <a:stCxn id="66" idx="3"/>
            <a:endCxn id="32" idx="1"/>
          </p:cNvCxnSpPr>
          <p:nvPr/>
        </p:nvCxnSpPr>
        <p:spPr>
          <a:xfrm flipV="1">
            <a:off x="2483768" y="4730661"/>
            <a:ext cx="151216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Přímá spojnice se šipkou 114"/>
          <p:cNvCxnSpPr>
            <a:stCxn id="63" idx="3"/>
            <a:endCxn id="81" idx="1"/>
          </p:cNvCxnSpPr>
          <p:nvPr/>
        </p:nvCxnSpPr>
        <p:spPr>
          <a:xfrm>
            <a:off x="2483768" y="4431596"/>
            <a:ext cx="1512168" cy="17281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Přímá spojnice se šipkou 116"/>
          <p:cNvCxnSpPr>
            <a:stCxn id="61" idx="3"/>
            <a:endCxn id="15" idx="1"/>
          </p:cNvCxnSpPr>
          <p:nvPr/>
        </p:nvCxnSpPr>
        <p:spPr>
          <a:xfrm>
            <a:off x="2483768" y="3855532"/>
            <a:ext cx="1519138" cy="2990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Přímá spojnice se šipkou 118"/>
          <p:cNvCxnSpPr>
            <a:stCxn id="58" idx="3"/>
            <a:endCxn id="3" idx="1"/>
          </p:cNvCxnSpPr>
          <p:nvPr/>
        </p:nvCxnSpPr>
        <p:spPr>
          <a:xfrm flipV="1">
            <a:off x="2483768" y="3567500"/>
            <a:ext cx="1519138" cy="110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Přímá spojnice se šipkou 120"/>
          <p:cNvCxnSpPr>
            <a:stCxn id="57" idx="3"/>
            <a:endCxn id="80" idx="1"/>
          </p:cNvCxnSpPr>
          <p:nvPr/>
        </p:nvCxnSpPr>
        <p:spPr>
          <a:xfrm flipV="1">
            <a:off x="2483768" y="705833"/>
            <a:ext cx="1519138" cy="19975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římá spojnice se šipkou 122"/>
          <p:cNvCxnSpPr>
            <a:stCxn id="53" idx="3"/>
            <a:endCxn id="40" idx="1"/>
          </p:cNvCxnSpPr>
          <p:nvPr/>
        </p:nvCxnSpPr>
        <p:spPr>
          <a:xfrm>
            <a:off x="2483768" y="1828274"/>
            <a:ext cx="1512168" cy="31904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nice se šipkou 124"/>
          <p:cNvCxnSpPr>
            <a:stCxn id="12" idx="3"/>
            <a:endCxn id="43" idx="1"/>
          </p:cNvCxnSpPr>
          <p:nvPr/>
        </p:nvCxnSpPr>
        <p:spPr>
          <a:xfrm>
            <a:off x="2483768" y="1274277"/>
            <a:ext cx="1519138" cy="20051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Přímá spojnice se šipkou 126"/>
          <p:cNvCxnSpPr>
            <a:stCxn id="55" idx="3"/>
            <a:endCxn id="78" idx="1"/>
          </p:cNvCxnSpPr>
          <p:nvPr/>
        </p:nvCxnSpPr>
        <p:spPr>
          <a:xfrm flipV="1">
            <a:off x="2483768" y="979971"/>
            <a:ext cx="1519138" cy="11473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Přímá spojnice se šipkou 128"/>
          <p:cNvCxnSpPr>
            <a:stCxn id="59" idx="3"/>
            <a:endCxn id="79" idx="1"/>
          </p:cNvCxnSpPr>
          <p:nvPr/>
        </p:nvCxnSpPr>
        <p:spPr>
          <a:xfrm flipV="1">
            <a:off x="2483768" y="428834"/>
            <a:ext cx="1519138" cy="25626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25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archiv autora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061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1236</TotalTime>
  <Words>643</Words>
  <Application>Microsoft Office PowerPoint</Application>
  <PresentationFormat>Předvádění na obrazovce (4:3)</PresentationFormat>
  <Paragraphs>155</Paragraphs>
  <Slides>8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oem</cp:lastModifiedBy>
  <cp:revision>64</cp:revision>
  <dcterms:created xsi:type="dcterms:W3CDTF">2011-05-26T14:17:08Z</dcterms:created>
  <dcterms:modified xsi:type="dcterms:W3CDTF">2011-12-10T21:32:40Z</dcterms:modified>
</cp:coreProperties>
</file>