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sldIdLst>
    <p:sldId id="285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9" r:id="rId22"/>
    <p:sldId id="280" r:id="rId23"/>
    <p:sldId id="281" r:id="rId24"/>
    <p:sldId id="284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8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2984FB-8B9C-46F3-A92C-C98D100ACB5E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982C78-529C-43BD-95A7-3D6A999E703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93558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0CAB57-0D3F-4979-A889-171CBDE3064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13" Type="http://schemas.openxmlformats.org/officeDocument/2006/relationships/slide" Target="slide14.xml"/><Relationship Id="rId18" Type="http://schemas.openxmlformats.org/officeDocument/2006/relationships/slide" Target="slide19.xml"/><Relationship Id="rId3" Type="http://schemas.openxmlformats.org/officeDocument/2006/relationships/slide" Target="slide4.xml"/><Relationship Id="rId21" Type="http://schemas.openxmlformats.org/officeDocument/2006/relationships/slide" Target="slide22.xml"/><Relationship Id="rId7" Type="http://schemas.openxmlformats.org/officeDocument/2006/relationships/slide" Target="slide8.xml"/><Relationship Id="rId12" Type="http://schemas.openxmlformats.org/officeDocument/2006/relationships/slide" Target="slide13.xml"/><Relationship Id="rId17" Type="http://schemas.openxmlformats.org/officeDocument/2006/relationships/slide" Target="slide18.xml"/><Relationship Id="rId2" Type="http://schemas.openxmlformats.org/officeDocument/2006/relationships/notesSlide" Target="../notesSlides/notesSlide1.xml"/><Relationship Id="rId16" Type="http://schemas.openxmlformats.org/officeDocument/2006/relationships/slide" Target="slide17.xml"/><Relationship Id="rId20" Type="http://schemas.openxmlformats.org/officeDocument/2006/relationships/slide" Target="slide21.xml"/><Relationship Id="rId1" Type="http://schemas.openxmlformats.org/officeDocument/2006/relationships/slideLayout" Target="../slideLayouts/slideLayout7.xml"/><Relationship Id="rId6" Type="http://schemas.openxmlformats.org/officeDocument/2006/relationships/slide" Target="slide7.xml"/><Relationship Id="rId11" Type="http://schemas.openxmlformats.org/officeDocument/2006/relationships/slide" Target="slide12.xml"/><Relationship Id="rId5" Type="http://schemas.openxmlformats.org/officeDocument/2006/relationships/slide" Target="slide6.xml"/><Relationship Id="rId15" Type="http://schemas.openxmlformats.org/officeDocument/2006/relationships/slide" Target="slide16.xml"/><Relationship Id="rId10" Type="http://schemas.openxmlformats.org/officeDocument/2006/relationships/slide" Target="slide11.xml"/><Relationship Id="rId19" Type="http://schemas.openxmlformats.org/officeDocument/2006/relationships/slide" Target="slide20.xml"/><Relationship Id="rId4" Type="http://schemas.openxmlformats.org/officeDocument/2006/relationships/slide" Target="slide5.xml"/><Relationship Id="rId9" Type="http://schemas.openxmlformats.org/officeDocument/2006/relationships/slide" Target="slide10.xml"/><Relationship Id="rId14" Type="http://schemas.openxmlformats.org/officeDocument/2006/relationships/slide" Target="slide15.xml"/><Relationship Id="rId22" Type="http://schemas.openxmlformats.org/officeDocument/2006/relationships/slide" Target="slide2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microsoft.com/office/2007/relationships/hdphoto" Target="../media/hdphoto2.wdp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microsoft.com/office/2007/relationships/hdphoto" Target="../media/hdphoto3.wdp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 </a:t>
            </a:r>
            <a:r>
              <a:rPr lang="cs-CZ" sz="1700" dirty="0"/>
              <a:t>VY_32_INOVACE_17_23_Poznávání druhů měkkýšů RISK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obor/Předmět/Téma: ČLOVĚK A PŘÍRODA / PŘÍRODOPIS / PŘEHLED ORGANISMŮ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52438" indent="-452438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Formou hry riskuj procvičovaní druhů tříd měkkýšů – plžů, mlžů a hlavonožců. Žáky rozdělíme na tři skupiny a ti si  střídavě vybírají políčka. Kliknutím na pole s číslem  se zobrazí otázka. Cílem hry je získat co nejvíce bodů. Kliknutím na pole „zpět „ se dostaneme na hrací pole a pole s číslem zmizí.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VI.B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15.2.2013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15.2.2013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RISKUJ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OPAKOVÁNÍ MĚKKÝŠŮ A POZNÁVÁNÍ JEJICH DRUHŮ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5354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aoblený obdélník 8"/>
          <p:cNvSpPr/>
          <p:nvPr/>
        </p:nvSpPr>
        <p:spPr>
          <a:xfrm>
            <a:off x="179512" y="332656"/>
            <a:ext cx="2232248" cy="2448272"/>
          </a:xfrm>
          <a:prstGeom prst="roundRect">
            <a:avLst/>
          </a:prstGeom>
          <a:solidFill>
            <a:schemeClr val="accent6">
              <a:lumMod val="50000"/>
            </a:schemeClr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PLŽI</a:t>
            </a:r>
            <a:endParaRPr lang="cs-CZ" sz="48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179512" y="2996952"/>
            <a:ext cx="2232248" cy="2520280"/>
          </a:xfrm>
          <a:prstGeom prst="roundRect">
            <a:avLst/>
          </a:prstGeom>
          <a:solidFill>
            <a:srgbClr val="00206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MLŽI</a:t>
            </a:r>
            <a:endParaRPr lang="cs-CZ" sz="44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179512" y="5805264"/>
            <a:ext cx="3744416" cy="914400"/>
          </a:xfrm>
          <a:prstGeom prst="roundRect">
            <a:avLst/>
          </a:prstGeom>
          <a:solidFill>
            <a:schemeClr val="bg2">
              <a:lumMod val="10000"/>
            </a:schemeClr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HLAVONOŽCI</a:t>
            </a:r>
            <a:endParaRPr lang="cs-CZ" sz="3600" dirty="0"/>
          </a:p>
        </p:txBody>
      </p:sp>
      <p:sp>
        <p:nvSpPr>
          <p:cNvPr id="15" name="Zaoblený obdélník 14">
            <a:hlinkClick r:id="rId3" action="ppaction://hlinksldjump"/>
          </p:cNvPr>
          <p:cNvSpPr/>
          <p:nvPr/>
        </p:nvSpPr>
        <p:spPr>
          <a:xfrm>
            <a:off x="2699792" y="260648"/>
            <a:ext cx="1058416" cy="1296144"/>
          </a:xfrm>
          <a:prstGeom prst="roundRect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100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7" name="Zaoblený obdélník 16">
            <a:hlinkClick r:id="rId4" action="ppaction://hlinksldjump"/>
          </p:cNvPr>
          <p:cNvSpPr/>
          <p:nvPr/>
        </p:nvSpPr>
        <p:spPr>
          <a:xfrm>
            <a:off x="4098744" y="260648"/>
            <a:ext cx="955608" cy="1296144"/>
          </a:xfrm>
          <a:prstGeom prst="roundRect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200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8" name="Zaoblený obdélník 17">
            <a:hlinkClick r:id="rId5" action="ppaction://hlinksldjump"/>
          </p:cNvPr>
          <p:cNvSpPr/>
          <p:nvPr/>
        </p:nvSpPr>
        <p:spPr>
          <a:xfrm>
            <a:off x="5364088" y="260648"/>
            <a:ext cx="914400" cy="1296144"/>
          </a:xfrm>
          <a:prstGeom prst="roundRect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300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9" name="Zaoblený obdélník 18">
            <a:hlinkClick r:id="rId6" action="ppaction://hlinksldjump"/>
          </p:cNvPr>
          <p:cNvSpPr/>
          <p:nvPr/>
        </p:nvSpPr>
        <p:spPr>
          <a:xfrm>
            <a:off x="6660232" y="260648"/>
            <a:ext cx="914400" cy="1296144"/>
          </a:xfrm>
          <a:prstGeom prst="roundRect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400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0" name="Zaoblený obdélník 19">
            <a:hlinkClick r:id="rId7" action="ppaction://hlinksldjump"/>
          </p:cNvPr>
          <p:cNvSpPr/>
          <p:nvPr/>
        </p:nvSpPr>
        <p:spPr>
          <a:xfrm>
            <a:off x="7956376" y="260648"/>
            <a:ext cx="914400" cy="1296144"/>
          </a:xfrm>
          <a:prstGeom prst="roundRect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500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1" name="Zaoblený obdélník 20">
            <a:hlinkClick r:id="rId8" action="ppaction://hlinksldjump"/>
          </p:cNvPr>
          <p:cNvSpPr/>
          <p:nvPr/>
        </p:nvSpPr>
        <p:spPr>
          <a:xfrm>
            <a:off x="2699792" y="1628800"/>
            <a:ext cx="1058416" cy="1296144"/>
          </a:xfrm>
          <a:prstGeom prst="roundRect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</a:rPr>
              <a:t>6</a:t>
            </a:r>
            <a:r>
              <a:rPr lang="cs-CZ" sz="2800" dirty="0" smtClean="0">
                <a:solidFill>
                  <a:schemeClr val="tx1"/>
                </a:solidFill>
              </a:rPr>
              <a:t>00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2" name="Zaoblený obdélník 21">
            <a:hlinkClick r:id="rId9" action="ppaction://hlinksldjump"/>
          </p:cNvPr>
          <p:cNvSpPr/>
          <p:nvPr/>
        </p:nvSpPr>
        <p:spPr>
          <a:xfrm>
            <a:off x="4098744" y="1628800"/>
            <a:ext cx="955608" cy="1296144"/>
          </a:xfrm>
          <a:prstGeom prst="roundRect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</a:rPr>
              <a:t>7</a:t>
            </a:r>
            <a:r>
              <a:rPr lang="cs-CZ" sz="2800" dirty="0" smtClean="0">
                <a:solidFill>
                  <a:schemeClr val="tx1"/>
                </a:solidFill>
              </a:rPr>
              <a:t>00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3" name="Zaoblený obdélník 22">
            <a:hlinkClick r:id="rId10" action="ppaction://hlinksldjump"/>
          </p:cNvPr>
          <p:cNvSpPr/>
          <p:nvPr/>
        </p:nvSpPr>
        <p:spPr>
          <a:xfrm>
            <a:off x="5364088" y="1628800"/>
            <a:ext cx="986408" cy="1296144"/>
          </a:xfrm>
          <a:prstGeom prst="roundRect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</a:rPr>
              <a:t>8</a:t>
            </a:r>
            <a:r>
              <a:rPr lang="cs-CZ" sz="2800" dirty="0" smtClean="0">
                <a:solidFill>
                  <a:schemeClr val="tx1"/>
                </a:solidFill>
              </a:rPr>
              <a:t>00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4" name="Zaoblený obdélník 23">
            <a:hlinkClick r:id="rId11" action="ppaction://hlinksldjump"/>
          </p:cNvPr>
          <p:cNvSpPr/>
          <p:nvPr/>
        </p:nvSpPr>
        <p:spPr>
          <a:xfrm>
            <a:off x="6660232" y="1628800"/>
            <a:ext cx="986408" cy="1296144"/>
          </a:xfrm>
          <a:prstGeom prst="roundRect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</a:rPr>
              <a:t>9</a:t>
            </a:r>
            <a:r>
              <a:rPr lang="cs-CZ" sz="2800" dirty="0" smtClean="0">
                <a:solidFill>
                  <a:schemeClr val="tx1"/>
                </a:solidFill>
              </a:rPr>
              <a:t>00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5" name="Zaoblený obdélník 24">
            <a:hlinkClick r:id="rId12" action="ppaction://hlinksldjump"/>
          </p:cNvPr>
          <p:cNvSpPr/>
          <p:nvPr/>
        </p:nvSpPr>
        <p:spPr>
          <a:xfrm>
            <a:off x="7813492" y="1628800"/>
            <a:ext cx="1130424" cy="1296144"/>
          </a:xfrm>
          <a:prstGeom prst="roundRect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1000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6" name="Zaoblený obdélník 25">
            <a:hlinkClick r:id="rId13" action="ppaction://hlinksldjump"/>
          </p:cNvPr>
          <p:cNvSpPr/>
          <p:nvPr/>
        </p:nvSpPr>
        <p:spPr>
          <a:xfrm>
            <a:off x="2699792" y="2996952"/>
            <a:ext cx="1058416" cy="1368152"/>
          </a:xfrm>
          <a:prstGeom prst="roundRect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100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7" name="Zaoblený obdélník 26">
            <a:hlinkClick r:id="rId14" action="ppaction://hlinksldjump"/>
          </p:cNvPr>
          <p:cNvSpPr/>
          <p:nvPr/>
        </p:nvSpPr>
        <p:spPr>
          <a:xfrm>
            <a:off x="4098744" y="2996952"/>
            <a:ext cx="955608" cy="1368152"/>
          </a:xfrm>
          <a:prstGeom prst="roundRect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200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8" name="Zaoblený obdélník 27">
            <a:hlinkClick r:id="rId15" action="ppaction://hlinksldjump"/>
          </p:cNvPr>
          <p:cNvSpPr/>
          <p:nvPr/>
        </p:nvSpPr>
        <p:spPr>
          <a:xfrm>
            <a:off x="5400092" y="2996951"/>
            <a:ext cx="950404" cy="1431273"/>
          </a:xfrm>
          <a:prstGeom prst="roundRect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300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9" name="Zaoblený obdélník 28">
            <a:hlinkClick r:id="rId16" action="ppaction://hlinksldjump"/>
          </p:cNvPr>
          <p:cNvSpPr/>
          <p:nvPr/>
        </p:nvSpPr>
        <p:spPr>
          <a:xfrm>
            <a:off x="6711846" y="2996952"/>
            <a:ext cx="934794" cy="1454968"/>
          </a:xfrm>
          <a:prstGeom prst="roundRect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400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0" name="Zaoblený obdélník 29">
            <a:hlinkClick r:id="rId17" action="ppaction://hlinksldjump"/>
          </p:cNvPr>
          <p:cNvSpPr/>
          <p:nvPr/>
        </p:nvSpPr>
        <p:spPr>
          <a:xfrm>
            <a:off x="7956376" y="3000699"/>
            <a:ext cx="914400" cy="1475750"/>
          </a:xfrm>
          <a:prstGeom prst="roundRect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500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1" name="Zaoblený obdélník 30">
            <a:hlinkClick r:id="rId18" action="ppaction://hlinksldjump"/>
          </p:cNvPr>
          <p:cNvSpPr/>
          <p:nvPr/>
        </p:nvSpPr>
        <p:spPr>
          <a:xfrm>
            <a:off x="2699792" y="4456825"/>
            <a:ext cx="1080120" cy="1296144"/>
          </a:xfrm>
          <a:prstGeom prst="roundRect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</a:rPr>
              <a:t>6</a:t>
            </a:r>
            <a:r>
              <a:rPr lang="cs-CZ" sz="2800" dirty="0" smtClean="0">
                <a:solidFill>
                  <a:schemeClr val="tx1"/>
                </a:solidFill>
              </a:rPr>
              <a:t>00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2" name="Zaoblený obdélník 31">
            <a:hlinkClick r:id="rId19" action="ppaction://hlinksldjump"/>
          </p:cNvPr>
          <p:cNvSpPr/>
          <p:nvPr/>
        </p:nvSpPr>
        <p:spPr>
          <a:xfrm>
            <a:off x="4098744" y="4428225"/>
            <a:ext cx="996815" cy="1353344"/>
          </a:xfrm>
          <a:prstGeom prst="roundRect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</a:rPr>
              <a:t>7</a:t>
            </a:r>
            <a:r>
              <a:rPr lang="cs-CZ" sz="2800" dirty="0" smtClean="0">
                <a:solidFill>
                  <a:schemeClr val="tx1"/>
                </a:solidFill>
              </a:rPr>
              <a:t>00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6" name="Zaoblený obdélník 35">
            <a:hlinkClick r:id="rId20" action="ppaction://hlinksldjump"/>
          </p:cNvPr>
          <p:cNvSpPr/>
          <p:nvPr/>
        </p:nvSpPr>
        <p:spPr>
          <a:xfrm>
            <a:off x="5436096" y="5373216"/>
            <a:ext cx="914400" cy="1346448"/>
          </a:xfrm>
          <a:prstGeom prst="roundRect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300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9" name="Zaoblený obdélník 38">
            <a:hlinkClick r:id="rId21" action="ppaction://hlinksldjump"/>
          </p:cNvPr>
          <p:cNvSpPr/>
          <p:nvPr/>
        </p:nvSpPr>
        <p:spPr>
          <a:xfrm>
            <a:off x="6732240" y="5373216"/>
            <a:ext cx="914400" cy="1346448"/>
          </a:xfrm>
          <a:prstGeom prst="roundRect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400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0" name="Zaoblený obdélník 39">
            <a:hlinkClick r:id="rId22" action="ppaction://hlinksldjump"/>
          </p:cNvPr>
          <p:cNvSpPr/>
          <p:nvPr/>
        </p:nvSpPr>
        <p:spPr>
          <a:xfrm>
            <a:off x="7956376" y="5373216"/>
            <a:ext cx="914400" cy="1346448"/>
          </a:xfrm>
          <a:prstGeom prst="roundRect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500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7654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2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3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4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9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0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PLŽI za 100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6084168" y="6163563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251520" y="5628149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ODPOVĚĎ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00281" y="6197921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Hlemýžď zahradní</a:t>
            </a:r>
            <a:endParaRPr lang="cs-CZ" sz="2400" dirty="0"/>
          </a:p>
        </p:txBody>
      </p:sp>
      <p:pic>
        <p:nvPicPr>
          <p:cNvPr id="13" name="Zástupný symbol pro obsah 12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1696252"/>
            <a:ext cx="5242529" cy="3931897"/>
          </a:xfrm>
        </p:spPr>
      </p:pic>
      <p:sp>
        <p:nvSpPr>
          <p:cNvPr id="14" name="Obdélník 13"/>
          <p:cNvSpPr/>
          <p:nvPr/>
        </p:nvSpPr>
        <p:spPr>
          <a:xfrm>
            <a:off x="107504" y="1196752"/>
            <a:ext cx="2736304" cy="10081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URČI DRUH</a:t>
            </a:r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7740352" y="5157192"/>
            <a:ext cx="1224136" cy="72008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6433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PLŽI  za 200</a:t>
            </a:r>
            <a:endParaRPr lang="cs-CZ" sz="3600" dirty="0"/>
          </a:p>
        </p:txBody>
      </p:sp>
      <p:pic>
        <p:nvPicPr>
          <p:cNvPr id="2" name="Zástupný symbol pro obsah 1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1496341"/>
            <a:ext cx="3393759" cy="4525963"/>
          </a:xfrm>
        </p:spPr>
      </p:pic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7308304" y="6318612"/>
            <a:ext cx="1835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19672" y="6205954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PÁSKOVKA KEŘOVÁ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95536" y="5670540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07504" y="1196752"/>
            <a:ext cx="2736304" cy="10081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URČI DRUH</a:t>
            </a:r>
            <a:endParaRPr lang="cs-CZ" dirty="0"/>
          </a:p>
        </p:txBody>
      </p:sp>
      <p:sp>
        <p:nvSpPr>
          <p:cNvPr id="10" name="Elipsa 9"/>
          <p:cNvSpPr/>
          <p:nvPr/>
        </p:nvSpPr>
        <p:spPr>
          <a:xfrm>
            <a:off x="7740352" y="5157192"/>
            <a:ext cx="1224136" cy="72008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5578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PLŽI za 300</a:t>
            </a:r>
            <a:endParaRPr lang="cs-CZ" sz="3600" dirty="0"/>
          </a:p>
        </p:txBody>
      </p:sp>
      <p:pic>
        <p:nvPicPr>
          <p:cNvPr id="2" name="Zástupný symbol pro obsah 1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1556792"/>
            <a:ext cx="5178293" cy="3882762"/>
          </a:xfrm>
        </p:spPr>
      </p:pic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6300192" y="620355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95536" y="5705851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123728" y="624126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dirty="0" smtClean="0"/>
              <a:t>PLOVATKA BAHENNÍ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61364" y="1268760"/>
            <a:ext cx="2736304" cy="10081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URČI DRUH</a:t>
            </a:r>
            <a:endParaRPr lang="cs-CZ" dirty="0"/>
          </a:p>
        </p:txBody>
      </p:sp>
      <p:sp>
        <p:nvSpPr>
          <p:cNvPr id="11" name="Elipsa 10"/>
          <p:cNvSpPr/>
          <p:nvPr/>
        </p:nvSpPr>
        <p:spPr>
          <a:xfrm>
            <a:off x="7740352" y="5157192"/>
            <a:ext cx="1224136" cy="72008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2969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PLŽI za 400</a:t>
            </a:r>
            <a:endParaRPr lang="cs-CZ" sz="3600" dirty="0"/>
          </a:p>
        </p:txBody>
      </p:sp>
      <p:pic>
        <p:nvPicPr>
          <p:cNvPr id="2" name="Zástupný symbol pro obsah 1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3050" y="1259550"/>
            <a:ext cx="6048716" cy="4525963"/>
          </a:xfrm>
        </p:spPr>
      </p:pic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6444208" y="6247666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97402" y="6205954"/>
            <a:ext cx="5616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OKRUŽÁK PLOSKÝ</a:t>
            </a:r>
            <a:endParaRPr lang="cs-CZ" dirty="0"/>
          </a:p>
        </p:txBody>
      </p:sp>
      <p:sp>
        <p:nvSpPr>
          <p:cNvPr id="8" name="Oválný popisek 7"/>
          <p:cNvSpPr/>
          <p:nvPr/>
        </p:nvSpPr>
        <p:spPr>
          <a:xfrm>
            <a:off x="382890" y="5805264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61364" y="1268760"/>
            <a:ext cx="2736304" cy="10081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URČI DRUH</a:t>
            </a:r>
            <a:endParaRPr lang="cs-CZ" dirty="0"/>
          </a:p>
        </p:txBody>
      </p:sp>
      <p:sp>
        <p:nvSpPr>
          <p:cNvPr id="11" name="Elipsa 10"/>
          <p:cNvSpPr/>
          <p:nvPr/>
        </p:nvSpPr>
        <p:spPr>
          <a:xfrm>
            <a:off x="7740352" y="5157192"/>
            <a:ext cx="1224136" cy="72008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4180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PLŽI za 500</a:t>
            </a:r>
            <a:endParaRPr lang="cs-CZ" sz="3600" dirty="0"/>
          </a:p>
        </p:txBody>
      </p:sp>
      <p:pic>
        <p:nvPicPr>
          <p:cNvPr id="2" name="Zástupný symbol pro obsah 1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1124744"/>
            <a:ext cx="6032666" cy="4525963"/>
          </a:xfrm>
        </p:spPr>
      </p:pic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6588224" y="6165304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03648" y="6087779"/>
            <a:ext cx="59766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SLIMÁK NEJVĚTŠÍ</a:t>
            </a:r>
            <a:endParaRPr lang="cs-CZ" sz="2400" dirty="0"/>
          </a:p>
        </p:txBody>
      </p:sp>
      <p:sp>
        <p:nvSpPr>
          <p:cNvPr id="9" name="Oválný popisek 8"/>
          <p:cNvSpPr/>
          <p:nvPr/>
        </p:nvSpPr>
        <p:spPr>
          <a:xfrm>
            <a:off x="179512" y="5598532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61364" y="1268760"/>
            <a:ext cx="2736304" cy="10081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URČI DRUH</a:t>
            </a:r>
            <a:endParaRPr lang="cs-CZ" dirty="0"/>
          </a:p>
        </p:txBody>
      </p:sp>
      <p:sp>
        <p:nvSpPr>
          <p:cNvPr id="11" name="Elipsa 10"/>
          <p:cNvSpPr/>
          <p:nvPr/>
        </p:nvSpPr>
        <p:spPr>
          <a:xfrm>
            <a:off x="7740352" y="5157192"/>
            <a:ext cx="1224136" cy="72008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3825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PLŽI za 600</a:t>
            </a:r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	</a:t>
            </a:r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6692954" y="6300201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483777" y="577390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2476" y="1628800"/>
            <a:ext cx="5051175" cy="378904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07904" y="6133946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PLZÁK LESNÍ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51520" y="1124744"/>
            <a:ext cx="2736304" cy="10081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URČI DRUH</a:t>
            </a:r>
            <a:endParaRPr lang="cs-CZ" dirty="0"/>
          </a:p>
        </p:txBody>
      </p:sp>
      <p:sp>
        <p:nvSpPr>
          <p:cNvPr id="11" name="Elipsa 10"/>
          <p:cNvSpPr/>
          <p:nvPr/>
        </p:nvSpPr>
        <p:spPr>
          <a:xfrm>
            <a:off x="7740352" y="5157192"/>
            <a:ext cx="1224136" cy="72008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6118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PLŽI za 700</a:t>
            </a:r>
            <a:endParaRPr lang="cs-CZ" sz="3600" dirty="0"/>
          </a:p>
        </p:txBody>
      </p:sp>
      <p:pic>
        <p:nvPicPr>
          <p:cNvPr id="2" name="Zástupný symbol pro obsah 1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66" y="1196752"/>
            <a:ext cx="6048716" cy="4525963"/>
          </a:xfrm>
        </p:spPr>
      </p:pic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6372200" y="6282611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19672" y="6312908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OSTRANKA JADERSKÁ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251520" y="5661248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23528" y="1412776"/>
            <a:ext cx="2736304" cy="10081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URČI DRUH</a:t>
            </a:r>
            <a:endParaRPr lang="cs-CZ" dirty="0"/>
          </a:p>
        </p:txBody>
      </p:sp>
      <p:sp>
        <p:nvSpPr>
          <p:cNvPr id="10" name="Elipsa 9"/>
          <p:cNvSpPr/>
          <p:nvPr/>
        </p:nvSpPr>
        <p:spPr>
          <a:xfrm>
            <a:off x="7740352" y="5157192"/>
            <a:ext cx="1224136" cy="72008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3449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PLŽI za </a:t>
            </a:r>
            <a:r>
              <a:rPr lang="cs-CZ" sz="3600" dirty="0"/>
              <a:t>8</a:t>
            </a:r>
            <a:r>
              <a:rPr lang="cs-CZ" sz="3600" dirty="0" smtClean="0"/>
              <a:t>00</a:t>
            </a:r>
            <a:endParaRPr lang="cs-CZ" sz="3600" dirty="0"/>
          </a:p>
        </p:txBody>
      </p:sp>
      <p:pic>
        <p:nvPicPr>
          <p:cNvPr id="2" name="Zástupný symbol pro obsah 1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3851" y="1772816"/>
            <a:ext cx="5362505" cy="4021879"/>
          </a:xfrm>
        </p:spPr>
      </p:pic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6516216" y="6205954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7584" y="6185711"/>
            <a:ext cx="6768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SLIMÁK</a:t>
            </a:r>
          </a:p>
        </p:txBody>
      </p:sp>
      <p:sp>
        <p:nvSpPr>
          <p:cNvPr id="9" name="Oválný popisek 8"/>
          <p:cNvSpPr/>
          <p:nvPr/>
        </p:nvSpPr>
        <p:spPr>
          <a:xfrm>
            <a:off x="395536" y="5670540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23528" y="1412776"/>
            <a:ext cx="2736304" cy="10081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URČI DRUH</a:t>
            </a:r>
            <a:endParaRPr lang="cs-CZ" dirty="0"/>
          </a:p>
        </p:txBody>
      </p:sp>
      <p:sp>
        <p:nvSpPr>
          <p:cNvPr id="11" name="Elipsa 10"/>
          <p:cNvSpPr/>
          <p:nvPr/>
        </p:nvSpPr>
        <p:spPr>
          <a:xfrm>
            <a:off x="7740352" y="5157192"/>
            <a:ext cx="1224136" cy="72008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2605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PLŽI za 900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347864" y="630932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47664" y="4935351"/>
            <a:ext cx="576064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ZLATÁ CIHLIČKA</a:t>
            </a:r>
          </a:p>
          <a:p>
            <a:pPr algn="ctr"/>
            <a:endParaRPr lang="cs-CZ" sz="4000" dirty="0"/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044" y="1600200"/>
            <a:ext cx="6035911" cy="4525963"/>
          </a:xfrm>
        </p:spPr>
      </p:pic>
      <p:sp>
        <p:nvSpPr>
          <p:cNvPr id="8" name="Elipsa 10"/>
          <p:cNvSpPr/>
          <p:nvPr/>
        </p:nvSpPr>
        <p:spPr>
          <a:xfrm>
            <a:off x="7740352" y="5157192"/>
            <a:ext cx="1224136" cy="72008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Obr.16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5236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PLŽI za 1000</a:t>
            </a:r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 </a:t>
            </a:r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6372200" y="639062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771800" y="6159787"/>
            <a:ext cx="4392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HOMOLICE</a:t>
            </a:r>
            <a:endParaRPr lang="cs-CZ" sz="2400" dirty="0"/>
          </a:p>
        </p:txBody>
      </p:sp>
      <p:sp>
        <p:nvSpPr>
          <p:cNvPr id="9" name="Oválný popisek 8"/>
          <p:cNvSpPr/>
          <p:nvPr/>
        </p:nvSpPr>
        <p:spPr>
          <a:xfrm>
            <a:off x="755576" y="5727733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1484784"/>
            <a:ext cx="4956940" cy="3709039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323528" y="1412776"/>
            <a:ext cx="2736304" cy="10081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URČI DRUH</a:t>
            </a:r>
            <a:endParaRPr lang="cs-CZ" dirty="0"/>
          </a:p>
        </p:txBody>
      </p:sp>
      <p:sp>
        <p:nvSpPr>
          <p:cNvPr id="11" name="Elipsa 10"/>
          <p:cNvSpPr/>
          <p:nvPr/>
        </p:nvSpPr>
        <p:spPr>
          <a:xfrm>
            <a:off x="7740352" y="5157192"/>
            <a:ext cx="1224136" cy="72008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2896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MLŽI za 100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6516216" y="6255019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35896" y="6255019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ŠKEBLE RYBNIČNÁ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666265" y="577390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23528" y="1412776"/>
            <a:ext cx="2736304" cy="10081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URČI DRUH</a:t>
            </a:r>
            <a:endParaRPr lang="cs-CZ" dirty="0"/>
          </a:p>
        </p:txBody>
      </p:sp>
      <p:pic>
        <p:nvPicPr>
          <p:cNvPr id="11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835" b="89982" l="2136" r="9545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1412776"/>
            <a:ext cx="6031174" cy="4522342"/>
          </a:xfrm>
        </p:spPr>
      </p:pic>
    </p:spTree>
    <p:extLst>
      <p:ext uri="{BB962C8B-B14F-4D97-AF65-F5344CB8AC3E}">
        <p14:creationId xmlns:p14="http://schemas.microsoft.com/office/powerpoint/2010/main" val="3258020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MLŽI za 200</a:t>
            </a:r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6372200" y="6247666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46873" y="6136682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SRDCOVKA JEDLÁ 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539552" y="5800523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" name="Zástupný symbol pro obsah 5" descr="srdcovk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574743" y="1187837"/>
            <a:ext cx="6048717" cy="4525963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323528" y="1412776"/>
            <a:ext cx="2736304" cy="10081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URČI DRUH</a:t>
            </a:r>
            <a:endParaRPr lang="cs-CZ" dirty="0"/>
          </a:p>
        </p:txBody>
      </p:sp>
      <p:sp>
        <p:nvSpPr>
          <p:cNvPr id="12" name="Elipsa 11"/>
          <p:cNvSpPr/>
          <p:nvPr/>
        </p:nvSpPr>
        <p:spPr>
          <a:xfrm>
            <a:off x="7740352" y="5157192"/>
            <a:ext cx="1224136" cy="72008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4743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MLŽI za 300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6623720" y="629931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87688" y="5847655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SLÁVKA JEDLÁ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95536" y="577390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" name="Zástupný symbol pro obsah 7" descr="slávka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763688" y="1268760"/>
            <a:ext cx="5819148" cy="4355363"/>
          </a:xfrm>
        </p:spPr>
      </p:pic>
      <p:sp>
        <p:nvSpPr>
          <p:cNvPr id="11" name="Elipsa 10"/>
          <p:cNvSpPr/>
          <p:nvPr/>
        </p:nvSpPr>
        <p:spPr>
          <a:xfrm>
            <a:off x="7740352" y="5157192"/>
            <a:ext cx="1224136" cy="72008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3533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MLŽI za 400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6308107" y="634997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43608" y="6334798"/>
            <a:ext cx="6264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HŘEBENATKA </a:t>
            </a:r>
            <a:r>
              <a:rPr lang="cs-CZ" dirty="0"/>
              <a:t>J</a:t>
            </a:r>
            <a:r>
              <a:rPr lang="cs-CZ" dirty="0" smtClean="0"/>
              <a:t>AKUBSKÁ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289992" y="5629890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838" b="96140" l="9924" r="899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1196752"/>
            <a:ext cx="6031174" cy="4522342"/>
          </a:xfrm>
        </p:spPr>
      </p:pic>
    </p:spTree>
    <p:extLst>
      <p:ext uri="{BB962C8B-B14F-4D97-AF65-F5344CB8AC3E}">
        <p14:creationId xmlns:p14="http://schemas.microsoft.com/office/powerpoint/2010/main" val="3605095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MLŽI za 500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6876256" y="629944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67744" y="6268670"/>
            <a:ext cx="35283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ÚSTŘICE JEDLÁ</a:t>
            </a:r>
            <a:endParaRPr lang="cs-CZ" sz="2000" dirty="0"/>
          </a:p>
        </p:txBody>
      </p:sp>
      <p:sp>
        <p:nvSpPr>
          <p:cNvPr id="9" name="Oválný popisek 8"/>
          <p:cNvSpPr/>
          <p:nvPr/>
        </p:nvSpPr>
        <p:spPr>
          <a:xfrm>
            <a:off x="395536" y="573325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" name="Zástupný symbol pro obsah 6" descr="ústřice.JPG"/>
          <p:cNvPicPr>
            <a:picLocks noGrp="1" noChangeAspect="1"/>
          </p:cNvPicPr>
          <p:nvPr>
            <p:ph idx="1"/>
          </p:nvPr>
        </p:nvPicPr>
        <p:blipFill rotWithShape="1">
          <a:blip r:embed="rId3" cstate="print"/>
          <a:srcRect l="308" t="16727" r="-308" b="-5554"/>
          <a:stretch/>
        </p:blipFill>
        <p:spPr>
          <a:xfrm>
            <a:off x="1835696" y="1556792"/>
            <a:ext cx="6047085" cy="4020272"/>
          </a:xfrm>
        </p:spPr>
      </p:pic>
      <p:sp>
        <p:nvSpPr>
          <p:cNvPr id="11" name="Elipsa 10"/>
          <p:cNvSpPr/>
          <p:nvPr/>
        </p:nvSpPr>
        <p:spPr>
          <a:xfrm>
            <a:off x="7740352" y="5157192"/>
            <a:ext cx="1224136" cy="72008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7119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MLŽI za </a:t>
            </a:r>
            <a:r>
              <a:rPr lang="cs-CZ" sz="3600" dirty="0"/>
              <a:t>6</a:t>
            </a:r>
            <a:r>
              <a:rPr lang="cs-CZ" sz="3600" dirty="0" smtClean="0"/>
              <a:t>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7308304" y="63631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63688" y="6278186"/>
            <a:ext cx="5400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PERLOTVORKA MOŘSKÁ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467544" y="5648474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1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6413" y="1602010"/>
            <a:ext cx="6031174" cy="4522342"/>
          </a:xfrm>
        </p:spPr>
      </p:pic>
    </p:spTree>
    <p:extLst>
      <p:ext uri="{BB962C8B-B14F-4D97-AF65-F5344CB8AC3E}">
        <p14:creationId xmlns:p14="http://schemas.microsoft.com/office/powerpoint/2010/main" val="971506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MLŽI za </a:t>
            </a:r>
            <a:r>
              <a:rPr lang="cs-CZ" sz="3600" dirty="0"/>
              <a:t>7</a:t>
            </a:r>
            <a:r>
              <a:rPr lang="cs-CZ" sz="3600" dirty="0" smtClean="0"/>
              <a:t>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6601838" y="638132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47664" y="4935351"/>
            <a:ext cx="576064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ZLATÁ CIHLIČKA</a:t>
            </a:r>
          </a:p>
          <a:p>
            <a:pPr algn="ctr"/>
            <a:endParaRPr lang="cs-CZ" sz="4000" dirty="0"/>
          </a:p>
        </p:txBody>
      </p:sp>
      <p:pic>
        <p:nvPicPr>
          <p:cNvPr id="1026" name="Picture 2" descr="C:\Users\strizkova\AppData\Local\Microsoft\Windows\Temporary Internet Files\Content.IE5\4DXHE0MH\MC900353997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700808"/>
            <a:ext cx="4473921" cy="3002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3272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HLAVONOŽCI za 300</a:t>
            </a:r>
            <a:endParaRPr lang="cs-CZ" sz="3600" dirty="0"/>
          </a:p>
        </p:txBody>
      </p:sp>
      <p:pic>
        <p:nvPicPr>
          <p:cNvPr id="2" name="Zástupný symbol pro obsah 1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1484784"/>
            <a:ext cx="4985724" cy="4525963"/>
          </a:xfrm>
        </p:spPr>
      </p:pic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7020272" y="6390620"/>
            <a:ext cx="21237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15616" y="6344650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CHOBOTNICE POBŘEŽNÍ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179512" y="580923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7740352" y="5157192"/>
            <a:ext cx="1224136" cy="72008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6089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HLAVONOŽCI za 400</a:t>
            </a:r>
            <a:endParaRPr lang="cs-CZ" sz="3600" dirty="0"/>
          </a:p>
        </p:txBody>
      </p:sp>
      <p:pic>
        <p:nvPicPr>
          <p:cNvPr id="2" name="Zástupný symbol pro obsah 1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340768"/>
            <a:ext cx="8229600" cy="4053653"/>
          </a:xfrm>
        </p:spPr>
      </p:pic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6611074" y="627796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15816" y="5928521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SÉPIE 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251520" y="5742548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7740352" y="5157192"/>
            <a:ext cx="1224136" cy="72008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Obr.14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6332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HLAVONOŽCI za 500</a:t>
            </a:r>
            <a:endParaRPr lang="cs-CZ" sz="3600" dirty="0"/>
          </a:p>
        </p:txBody>
      </p:sp>
      <p:pic>
        <p:nvPicPr>
          <p:cNvPr id="2" name="Zástupný symbol pro obsah 1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412776"/>
            <a:ext cx="6034617" cy="4525963"/>
          </a:xfrm>
        </p:spPr>
      </p:pic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6516216" y="630932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95736" y="6292352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LODĚNKA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205695" y="5845914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7740352" y="5157192"/>
            <a:ext cx="1224136" cy="72008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Obr.15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9980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 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  <a:defRPr/>
            </a:pPr>
            <a:r>
              <a:rPr lang="cs-CZ" sz="1200" dirty="0" smtClean="0"/>
              <a:t>není-li uvedeno jinak vlastní práce autora</a:t>
            </a:r>
          </a:p>
          <a:p>
            <a:pPr>
              <a:buNone/>
              <a:defRPr/>
            </a:pPr>
            <a:r>
              <a:rPr lang="cs-CZ" sz="1200" dirty="0" smtClean="0"/>
              <a:t>obrázek  zlaté cihličky </a:t>
            </a:r>
            <a:r>
              <a:rPr lang="cs-CZ" sz="1200" smtClean="0"/>
              <a:t>je dostupný </a:t>
            </a:r>
            <a:r>
              <a:rPr lang="cs-CZ" sz="1200" dirty="0" smtClean="0"/>
              <a:t>pod licencí Microsoft Office 2010 na Office.com</a:t>
            </a:r>
          </a:p>
          <a:p>
            <a:pPr>
              <a:buNone/>
              <a:defRPr/>
            </a:pPr>
            <a:r>
              <a:rPr lang="cs-CZ" sz="1200" dirty="0" smtClean="0"/>
              <a:t>Obr. 1-16 se svolením Renaty Daňkové</a:t>
            </a:r>
          </a:p>
        </p:txBody>
      </p:sp>
    </p:spTree>
    <p:extLst>
      <p:ext uri="{BB962C8B-B14F-4D97-AF65-F5344CB8AC3E}">
        <p14:creationId xmlns:p14="http://schemas.microsoft.com/office/powerpoint/2010/main" val="2093956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479</Words>
  <Application>Microsoft Office PowerPoint</Application>
  <PresentationFormat>Předvádění na obrazovce (4:3)</PresentationFormat>
  <Paragraphs>172</Paragraphs>
  <Slides>24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RISKUJ</vt:lpstr>
      <vt:lpstr>Prezentace aplikace PowerPoint</vt:lpstr>
      <vt:lpstr>PLŽI za 100</vt:lpstr>
      <vt:lpstr>PLŽI  za 200</vt:lpstr>
      <vt:lpstr>PLŽI za 300</vt:lpstr>
      <vt:lpstr>PLŽI za 400</vt:lpstr>
      <vt:lpstr>PLŽI za 500</vt:lpstr>
      <vt:lpstr>PLŽI za 600</vt:lpstr>
      <vt:lpstr>PLŽI za 700</vt:lpstr>
      <vt:lpstr>PLŽI za 800</vt:lpstr>
      <vt:lpstr>PLŽI za 900</vt:lpstr>
      <vt:lpstr>PLŽI za 1000</vt:lpstr>
      <vt:lpstr>MLŽI za 100</vt:lpstr>
      <vt:lpstr>MLŽI za 200</vt:lpstr>
      <vt:lpstr>MLŽI za 300</vt:lpstr>
      <vt:lpstr>MLŽI za 400</vt:lpstr>
      <vt:lpstr>MLŽI za 500</vt:lpstr>
      <vt:lpstr>MLŽI za 600</vt:lpstr>
      <vt:lpstr>MLŽI za 700</vt:lpstr>
      <vt:lpstr>HLAVONOŽCI za 300</vt:lpstr>
      <vt:lpstr>HLAVONOŽCI za 400</vt:lpstr>
      <vt:lpstr>HLAVONOŽCI za 500</vt:lpstr>
      <vt:lpstr>Použité zdroje: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Jana Střížková</dc:creator>
  <cp:lastModifiedBy>Jana Střížková</cp:lastModifiedBy>
  <cp:revision>10</cp:revision>
  <dcterms:created xsi:type="dcterms:W3CDTF">2013-02-11T10:31:50Z</dcterms:created>
  <dcterms:modified xsi:type="dcterms:W3CDTF">2013-02-16T09:41:35Z</dcterms:modified>
</cp:coreProperties>
</file>