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7"/>
  </p:notesMasterIdLst>
  <p:handoutMasterIdLst>
    <p:handoutMasterId r:id="rId8"/>
  </p:handoutMasterIdLst>
  <p:sldIdLst>
    <p:sldId id="257" r:id="rId2"/>
    <p:sldId id="261" r:id="rId3"/>
    <p:sldId id="260" r:id="rId4"/>
    <p:sldId id="258" r:id="rId5"/>
    <p:sldId id="262" r:id="rId6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  <a:srgbClr val="FFCC00"/>
    <a:srgbClr val="8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88099" autoAdjust="0"/>
  </p:normalViewPr>
  <p:slideViewPr>
    <p:cSldViewPr>
      <p:cViewPr>
        <p:scale>
          <a:sx n="90" d="100"/>
          <a:sy n="90" d="100"/>
        </p:scale>
        <p:origin x="-816" y="82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t>10. prosince 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10. prosince 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74107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i="1" dirty="0" smtClean="0"/>
              <a:t>Poznámky: Žáci se snaží přepsat zadaný text. </a:t>
            </a:r>
            <a:endParaRPr lang="cs-CZ" i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143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C89FC-B90A-4C3E-8F48-319753FF57D6}" type="datetime1">
              <a:rPr lang="cs-CZ" smtClean="0"/>
              <a:t>10. prosince 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434C5-C947-406C-B38C-06D4623F4745}" type="datetime1">
              <a:rPr lang="cs-CZ" smtClean="0"/>
              <a:t>10. prosince 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FBCC9-393C-4D5F-8F4C-5E5EF97C8E27}" type="datetime1">
              <a:rPr lang="cs-CZ" smtClean="0"/>
              <a:t>10. prosince 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F79A9-9017-43AD-95D2-8A6F5296D17B}" type="datetime1">
              <a:rPr lang="cs-CZ" smtClean="0"/>
              <a:t>10. prosince 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72C59-0815-45AC-9B89-F9556FD19F6F}" type="datetime1">
              <a:rPr lang="cs-CZ" smtClean="0"/>
              <a:t>10. prosince 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D6BAB-B232-4AB7-A401-1F5EDEE22F44}" type="datetime1">
              <a:rPr lang="cs-CZ" smtClean="0"/>
              <a:t>10. prosince 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57127-3AB7-4E72-9D17-824131BA039F}" type="datetime1">
              <a:rPr lang="cs-CZ" smtClean="0"/>
              <a:t>10. prosince 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0AAC7-3A84-439C-8C74-F85C545C58F7}" type="datetime1">
              <a:rPr lang="cs-CZ" smtClean="0"/>
              <a:t>10. prosince 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E3AABD-1342-4C0E-B060-62E07417265C}" type="datetime1">
              <a:rPr lang="cs-CZ" smtClean="0"/>
              <a:t>10. prosince 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8AEC9-FAC1-4289-8BC7-93E9927689BA}" type="datetime1">
              <a:rPr lang="cs-CZ" smtClean="0"/>
              <a:t>10. prosince 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4EE00E-9F92-479E-8FB5-3162D3A89BC8}" type="datetime1">
              <a:rPr lang="cs-CZ" smtClean="0"/>
              <a:t>10. prosince 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3115FD-4E29-4074-BBFA-60ACC492D431}" type="datetime1">
              <a:rPr lang="cs-CZ" smtClean="0"/>
              <a:t>10. prosince 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>
          <a:xfrm>
            <a:off x="0" y="1916832"/>
            <a:ext cx="9144000" cy="3816424"/>
          </a:xfrm>
        </p:spPr>
        <p:txBody>
          <a:bodyPr>
            <a:normAutofit fontScale="92500" lnSpcReduction="10000"/>
          </a:bodyPr>
          <a:lstStyle/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Informační a komunikační technologie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Informační a komunikační technologie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ovládání a nastavení počítače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Klávesnice – psaní velkých písmen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VY_32_INOVACE_02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1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Josef </a:t>
            </a:r>
            <a:r>
              <a:rPr lang="cs-CZ" sz="1500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Haláček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08 - 2011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informatika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6.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psaní velkých písmen na klávesnici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Powerpoint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(spuštění klávesou F5, animace se spouští kliknutím myši), výklad nové látky, podrobnější metodika viz. poznámky u </a:t>
            </a:r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jednotlivých </a:t>
            </a:r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snímků   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7534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9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74" t="29820" r="11674" b="29820"/>
          <a:stretch/>
        </p:blipFill>
        <p:spPr bwMode="auto">
          <a:xfrm>
            <a:off x="179512" y="980728"/>
            <a:ext cx="8847251" cy="261894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39552" y="404664"/>
            <a:ext cx="7920880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Psaní velkých písmen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539552" y="3789040"/>
            <a:ext cx="29028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Př.: </a:t>
            </a:r>
            <a:r>
              <a:rPr lang="cs-CZ" dirty="0"/>
              <a:t>Karel Novák dobře lyžuje.</a:t>
            </a:r>
          </a:p>
        </p:txBody>
      </p:sp>
      <p:sp>
        <p:nvSpPr>
          <p:cNvPr id="3" name="Volný tvar 2"/>
          <p:cNvSpPr/>
          <p:nvPr/>
        </p:nvSpPr>
        <p:spPr>
          <a:xfrm>
            <a:off x="929173" y="3823009"/>
            <a:ext cx="194146" cy="308701"/>
          </a:xfrm>
          <a:custGeom>
            <a:avLst/>
            <a:gdLst>
              <a:gd name="connsiteX0" fmla="*/ 74428 w 194146"/>
              <a:gd name="connsiteY0" fmla="*/ 357 h 308701"/>
              <a:gd name="connsiteX1" fmla="*/ 21265 w 194146"/>
              <a:gd name="connsiteY1" fmla="*/ 53520 h 308701"/>
              <a:gd name="connsiteX2" fmla="*/ 0 w 194146"/>
              <a:gd name="connsiteY2" fmla="*/ 138580 h 308701"/>
              <a:gd name="connsiteX3" fmla="*/ 31898 w 194146"/>
              <a:gd name="connsiteY3" fmla="*/ 266171 h 308701"/>
              <a:gd name="connsiteX4" fmla="*/ 95693 w 194146"/>
              <a:gd name="connsiteY4" fmla="*/ 287436 h 308701"/>
              <a:gd name="connsiteX5" fmla="*/ 127591 w 194146"/>
              <a:gd name="connsiteY5" fmla="*/ 298069 h 308701"/>
              <a:gd name="connsiteX6" fmla="*/ 159488 w 194146"/>
              <a:gd name="connsiteY6" fmla="*/ 308701 h 308701"/>
              <a:gd name="connsiteX7" fmla="*/ 180753 w 194146"/>
              <a:gd name="connsiteY7" fmla="*/ 276804 h 308701"/>
              <a:gd name="connsiteX8" fmla="*/ 180753 w 194146"/>
              <a:gd name="connsiteY8" fmla="*/ 106683 h 308701"/>
              <a:gd name="connsiteX9" fmla="*/ 106325 w 194146"/>
              <a:gd name="connsiteY9" fmla="*/ 32255 h 308701"/>
              <a:gd name="connsiteX10" fmla="*/ 74428 w 194146"/>
              <a:gd name="connsiteY10" fmla="*/ 357 h 3087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94146" h="308701">
                <a:moveTo>
                  <a:pt x="74428" y="357"/>
                </a:moveTo>
                <a:cubicBezTo>
                  <a:pt x="60251" y="3901"/>
                  <a:pt x="33147" y="31454"/>
                  <a:pt x="21265" y="53520"/>
                </a:cubicBezTo>
                <a:cubicBezTo>
                  <a:pt x="7409" y="79253"/>
                  <a:pt x="0" y="138580"/>
                  <a:pt x="0" y="138580"/>
                </a:cubicBezTo>
                <a:cubicBezTo>
                  <a:pt x="1793" y="154717"/>
                  <a:pt x="-3090" y="244304"/>
                  <a:pt x="31898" y="266171"/>
                </a:cubicBezTo>
                <a:cubicBezTo>
                  <a:pt x="50906" y="278051"/>
                  <a:pt x="74428" y="280348"/>
                  <a:pt x="95693" y="287436"/>
                </a:cubicBezTo>
                <a:lnTo>
                  <a:pt x="127591" y="298069"/>
                </a:lnTo>
                <a:lnTo>
                  <a:pt x="159488" y="308701"/>
                </a:lnTo>
                <a:cubicBezTo>
                  <a:pt x="166576" y="298069"/>
                  <a:pt x="175038" y="288233"/>
                  <a:pt x="180753" y="276804"/>
                </a:cubicBezTo>
                <a:cubicBezTo>
                  <a:pt x="207130" y="224050"/>
                  <a:pt x="187583" y="161321"/>
                  <a:pt x="180753" y="106683"/>
                </a:cubicBezTo>
                <a:cubicBezTo>
                  <a:pt x="175638" y="65759"/>
                  <a:pt x="148438" y="46293"/>
                  <a:pt x="106325" y="32255"/>
                </a:cubicBezTo>
                <a:cubicBezTo>
                  <a:pt x="71066" y="20501"/>
                  <a:pt x="88605" y="-3187"/>
                  <a:pt x="74428" y="357"/>
                </a:cubicBezTo>
                <a:close/>
              </a:path>
            </a:pathLst>
          </a:cu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195736" y="4392350"/>
            <a:ext cx="64087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stiskneme a držíme tlačítko Shift a následně stiskneme požadované písmeno</a:t>
            </a:r>
            <a:endParaRPr lang="cs-CZ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grpSp>
        <p:nvGrpSpPr>
          <p:cNvPr id="8" name="Skupina 7"/>
          <p:cNvGrpSpPr/>
          <p:nvPr/>
        </p:nvGrpSpPr>
        <p:grpSpPr>
          <a:xfrm>
            <a:off x="539552" y="2708920"/>
            <a:ext cx="1015540" cy="288032"/>
            <a:chOff x="929173" y="5085184"/>
            <a:chExt cx="1015540" cy="288032"/>
          </a:xfrm>
        </p:grpSpPr>
        <p:sp>
          <p:nvSpPr>
            <p:cNvPr id="9" name="Obdélník 8"/>
            <p:cNvSpPr/>
            <p:nvPr/>
          </p:nvSpPr>
          <p:spPr>
            <a:xfrm>
              <a:off x="929173" y="5085184"/>
              <a:ext cx="997499" cy="28803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947214" y="5096217"/>
              <a:ext cx="997499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1200" b="1" dirty="0" smtClean="0"/>
                <a:t>Shift</a:t>
              </a:r>
              <a:endParaRPr lang="cs-CZ" sz="1200" b="1" dirty="0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3635896" y="2348880"/>
            <a:ext cx="288032" cy="346712"/>
            <a:chOff x="3635896" y="2348880"/>
            <a:chExt cx="288032" cy="346712"/>
          </a:xfrm>
        </p:grpSpPr>
        <p:sp>
          <p:nvSpPr>
            <p:cNvPr id="14" name="Obdélník 13"/>
            <p:cNvSpPr/>
            <p:nvPr/>
          </p:nvSpPr>
          <p:spPr>
            <a:xfrm>
              <a:off x="3635896" y="2348880"/>
              <a:ext cx="288032" cy="34671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3635896" y="2359913"/>
              <a:ext cx="288032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200" b="1" dirty="0" smtClean="0"/>
                <a:t>K</a:t>
              </a:r>
              <a:endParaRPr lang="cs-CZ" sz="1200" b="1" dirty="0"/>
            </a:p>
          </p:txBody>
        </p:sp>
      </p:grpSp>
      <p:sp>
        <p:nvSpPr>
          <p:cNvPr id="17" name="Obdélník 16"/>
          <p:cNvSpPr/>
          <p:nvPr/>
        </p:nvSpPr>
        <p:spPr>
          <a:xfrm>
            <a:off x="4139952" y="3823009"/>
            <a:ext cx="385042" cy="553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000" dirty="0" smtClean="0">
                <a:solidFill>
                  <a:srgbClr val="FF0000"/>
                </a:solidFill>
              </a:rPr>
              <a:t>K</a:t>
            </a:r>
            <a:endParaRPr lang="cs-CZ" sz="3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4204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xit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xit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0" y="315089"/>
            <a:ext cx="9144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Psaní velkých písmen</a:t>
            </a:r>
            <a:endParaRPr lang="cs-CZ" sz="20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827584" y="1136614"/>
            <a:ext cx="5904656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1. Karel Novák dobře lyžuje.</a:t>
            </a:r>
          </a:p>
          <a:p>
            <a:endParaRPr lang="cs-CZ" sz="2000" dirty="0" smtClean="0"/>
          </a:p>
          <a:p>
            <a:r>
              <a:rPr lang="cs-CZ" sz="2000" dirty="0" smtClean="0"/>
              <a:t>2. Hlavní město České republiky je Praha.</a:t>
            </a:r>
          </a:p>
          <a:p>
            <a:endParaRPr lang="cs-CZ" sz="2000" dirty="0" smtClean="0"/>
          </a:p>
          <a:p>
            <a:r>
              <a:rPr lang="cs-CZ" sz="2000" dirty="0" smtClean="0"/>
              <a:t>3. Černou v Pošumaví najdeme u Lipenské přehrady.</a:t>
            </a:r>
            <a:endParaRPr lang="cs-CZ" sz="2000" dirty="0"/>
          </a:p>
        </p:txBody>
      </p:sp>
      <p:sp>
        <p:nvSpPr>
          <p:cNvPr id="3" name="Ovál 2"/>
          <p:cNvSpPr/>
          <p:nvPr/>
        </p:nvSpPr>
        <p:spPr>
          <a:xfrm>
            <a:off x="1043608" y="1124744"/>
            <a:ext cx="360040" cy="36004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619672" y="1124744"/>
            <a:ext cx="360040" cy="36004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043608" y="1772202"/>
            <a:ext cx="360040" cy="36004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2411760" y="1772202"/>
            <a:ext cx="360040" cy="36004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4391980" y="1772202"/>
            <a:ext cx="360040" cy="36004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043608" y="2407790"/>
            <a:ext cx="360040" cy="36004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1990495" y="2407790"/>
            <a:ext cx="360040" cy="36004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4211960" y="2407790"/>
            <a:ext cx="360040" cy="36004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5428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 </a:t>
            </a: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182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5975</TotalTime>
  <Words>186</Words>
  <Application>Microsoft Office PowerPoint</Application>
  <PresentationFormat>Předvádění na obrazovce (4:3)</PresentationFormat>
  <Paragraphs>42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 </vt:lpstr>
      <vt:lpstr>Prezentace aplikace PowerPoint</vt:lpstr>
      <vt:lpstr>Prezentace aplikace PowerPoint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oem</cp:lastModifiedBy>
  <cp:revision>73</cp:revision>
  <dcterms:created xsi:type="dcterms:W3CDTF">2011-05-26T14:17:08Z</dcterms:created>
  <dcterms:modified xsi:type="dcterms:W3CDTF">2011-12-10T21:32:53Z</dcterms:modified>
</cp:coreProperties>
</file>