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329" r:id="rId5"/>
    <p:sldId id="330" r:id="rId6"/>
    <p:sldId id="331" r:id="rId7"/>
    <p:sldId id="332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40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20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VY_32_INOVACE_09_Animals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Animals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VY_32_INOVACE_09_Animals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Animals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13574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8380928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novou slovní zásobou.</a:t>
                      </a:r>
                      <a:r>
                        <a:rPr lang="cs-CZ" baseline="0" dirty="0" smtClean="0"/>
                        <a:t> Vyučující si připraví  karty s  obrázky zvířat a s jejich anglickými názvy.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91611"/>
            <a:ext cx="8506072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rgbClr val="0070C0"/>
                </a:solidFill>
              </a:rPr>
              <a:t>      ANIMALS</a:t>
            </a:r>
            <a:endParaRPr lang="cs-CZ" sz="9600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X\AppData\Local\Microsoft\Windows\Temporary Internet Files\Content.IE5\NSDEAAJC\MP9004485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50604"/>
            <a:ext cx="6012160" cy="3192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X\AppData\Local\Microsoft\Windows\Temporary Internet Files\Content.IE5\NSDEAAJC\MP9004050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6400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76470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?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827584" y="1916832"/>
            <a:ext cx="640080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2996952"/>
            <a:ext cx="2160240" cy="25774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92080" y="2996952"/>
            <a:ext cx="1936304" cy="25774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87824" y="4077072"/>
            <a:ext cx="2304256" cy="1497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499992" y="2996952"/>
            <a:ext cx="79208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87824" y="2996952"/>
            <a:ext cx="151216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68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965 -0.13156 C -0.15382 -0.13226 -0.15816 -0.13226 -0.16233 -0.13365 C -0.17188 -0.13711 -0.17656 -0.16578 -0.17986 -0.17804 C -0.18455 -0.21619 -0.1783 -0.27052 -0.1559 -0.2985 C -0.15538 -0.30544 -0.15556 -0.3126 -0.15434 -0.31954 C -0.15313 -0.32694 -0.14653 -0.33295 -0.14323 -0.33873 C -0.13472 -0.35376 -0.12708 -0.36648 -0.11632 -0.37873 C -0.11094 -0.38497 -0.10747 -0.39052 -0.10035 -0.39353 C -0.08715 -0.40578 -0.07136 -0.40833 -0.0559 -0.41064 C -0.04427 -0.40995 -0.03247 -0.4111 -0.02101 -0.40833 C -0.01719 -0.4074 -0.01146 -0.4 -0.01146 -0.4 C -0.00972 -0.3926 -0.00695 -0.38613 -0.00521 -0.37873 C -0.00677 -0.35214 -0.0033 -0.35561 -0.0132 -0.34289 C -0.02205 -0.35862 -0.02327 -0.35931 -0.02587 -0.37688 C -0.02535 -0.38521 -0.02552 -0.39376 -0.02431 -0.40208 C -0.0224 -0.41596 -0.01042 -0.42891 -0.00365 -0.43792 C 0.00139 -0.44463 0.00538 -0.45272 0.01076 -0.45919 C 0.01597 -0.46544 0.02378 -0.47076 0.02969 -0.47607 C 0.03229 -0.47862 0.03351 -0.48255 0.03611 -0.48463 C 0.03854 -0.48648 0.04149 -0.48694 0.0441 -0.48879 C 0.06753 -0.50544 0.05243 -0.49827 0.06458 -0.50359 C 0.07292 -0.51191 0.0842 -0.5207 0.09167 -0.5311 C 0.09219 -0.53388 0.09201 -0.53711 0.09323 -0.53943 C 0.09583 -0.54474 0.10521 -0.55076 0.10903 -0.55422 C 0.11094 -0.55607 0.11215 -0.55885 0.11389 -0.5607 C 0.11684 -0.5637 0.12344 -0.56902 0.12344 -0.56902 C 0.12951 -0.58058 0.13489 -0.59284 0.14236 -0.60301 C 0.14479 -0.6118 0.14774 -0.61711 0.15347 -0.62197 C 0.15538 -0.62891 0.15677 -0.63469 0.15989 -0.64093 C 0.16319 -0.65434 0.16302 -0.64925 0.16302 -0.65573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5723E-6 C -0.02275 -0.00069 -0.04549 -0.00092 -0.06823 -0.00208 C -0.0882 -0.00324 -0.10434 -0.0259 -0.12379 -0.0296 C -0.12622 -0.03954 -0.13264 -0.04763 -0.13803 -0.05503 C -0.14098 -0.0659 -0.14792 -0.0726 -0.15243 -0.08231 C -0.16059 -0.09942 -0.16789 -0.11584 -0.17778 -0.1311 C -0.17882 -0.13457 -0.17969 -0.13803 -0.18091 -0.1415 C -0.18299 -0.14728 -0.18542 -0.15283 -0.18733 -0.15861 C -0.18889 -0.16393 -0.18959 -0.17503 -0.19046 -0.17965 C -0.19289 -0.19306 -0.19549 -0.20555 -0.2 -0.2178 C -0.19896 -0.23676 -0.19896 -0.25595 -0.19688 -0.27468 C -0.19636 -0.27931 -0.19341 -0.28301 -0.19202 -0.2874 C -0.18646 -0.3052 -0.1816 -0.31399 -0.17136 -0.32763 C -0.16754 -0.33272 -0.1599 -0.34358 -0.15556 -0.34451 C -0.14341 -0.34728 -0.14914 -0.34566 -0.13803 -0.34867 C -0.12553 -0.34728 -0.11459 -0.34728 -0.10313 -0.34035 C -0.09879 -0.3378 -0.09445 -0.33526 -0.09046 -0.33179 C -0.08733 -0.32902 -0.08091 -0.32347 -0.08091 -0.32347 C -0.06858 -0.29803 -0.05487 -0.27954 -0.03646 -0.2622 C -0.02657 -0.25295 -0.01823 -0.24139 -0.00799 -0.2326 C 0.01406 -0.21387 0.03958 -0.19838 0.06493 -0.19029 C 0.10538 -0.17757 0.14791 -0.17434 0.18888 -0.16902 C 0.1868 -0.16347 0.17812 -0.15445 0.18246 -0.15214 C 0.1901 -0.14798 0.23541 -0.16116 0.246 -0.16694 C 0.27604 -0.18335 0.30312 -0.20116 0.32673 -0.23029 C 0.3309 -0.23538 0.3434 -0.24809 0.34757 -0.25572 C 0.3559 -0.27075 0.36128 -0.28948 0.36666 -0.30659 C 0.36822 -0.31676 0.371 -0.32601 0.37309 -0.33618 C 0.37257 -0.3496 0.37222 -0.36277 0.37135 -0.37618 C 0.37118 -0.37919 0.37204 -0.38474 0.36979 -0.38474 C 0.36649 -0.38474 0.36371 -0.35399 0.36354 -0.35306 C 0.36406 -0.34382 0.36388 -0.33457 0.3651 -0.32555 C 0.36649 -0.31422 0.37569 -0.3059 0.3809 -0.29803 C 0.39409 -0.27769 0.41232 -0.26913 0.43177 -0.26636 C 0.45416 -0.25896 0.44253 -0.26197 0.49045 -0.26636 C 0.49583 -0.26682 0.50121 -0.26821 0.50642 -0.27052 C 0.51111 -0.2726 0.51597 -0.27491 0.52066 -0.27699 C 0.52222 -0.27769 0.52534 -0.27908 0.52534 -0.27908 C 0.53194 -0.28555 0.53663 -0.29457 0.54444 -0.29803 C 0.5493 -0.3059 0.55329 -0.31399 0.55868 -0.32139 C 0.5592 -0.32416 0.55954 -0.32694 0.56024 -0.32971 C 0.56076 -0.33202 0.5618 -0.3385 0.56197 -0.33618 C 0.56579 -0.29618 0.56024 -0.2874 0.57621 -0.2578 C 0.58055 -0.23514 0.5934 -0.21988 0.60468 -0.20301 C 0.60972 -0.19538 0.61423 -0.18751 0.61909 -0.17965 C 0.621 -0.17642 0.62447 -0.17595 0.62691 -0.17341 C 0.63038 -0.16971 0.63316 -0.16462 0.63645 -0.16069 C 0.63906 -0.15769 0.64704 -0.15214 0.64913 -0.15006 C 0.65798 -0.1415 0.66545 -0.13341 0.67621 -0.12902 C 0.68142 -0.12694 0.69201 -0.12462 0.69201 -0.12462 C 0.69947 -0.12532 0.70711 -0.12416 0.71423 -0.12671 C 0.71753 -0.12786 0.71944 -0.13249 0.72222 -0.13526 C 0.73472 -0.14751 0.74826 -0.15792 0.75868 -0.17341 " pathEditMode="relative" ptsTypes="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521 0.00462 -0.00678 0.00994 -0.01268 0.01271 C -0.02118 0.02358 -0.02882 0.02913 -0.03976 0.03375 C -0.05035 0.04323 -0.06198 0.04532 -0.07309 0.05271 C -0.08178 0.05849 -0.09098 0.06242 -0.1 0.06751 C -0.11094 0.07352 -0.12014 0.08069 -0.13178 0.08439 C -0.14428 0.09318 -0.14792 0.09133 -0.16511 0.09295 C -0.19757 0.10381 -0.21823 0.09734 -0.24445 0.08439 C -0.25695 0.06774 -0.25122 0.07352 -0.26025 0.06543 C -0.26042 0.06427 -0.26355 0.04971 -0.26355 0.04855 C -0.26146 0.01734 -0.24011 0.01202 -0.22066 0.00832 C -0.19341 0.01179 -0.19011 0.00462 -0.17622 0.02312 C -0.17327 0.03121 -0.16841 0.03584 -0.16667 0.04439 C -0.16563 0.04994 -0.16355 0.06127 -0.16355 0.06127 C -0.16407 0.07399 -0.16372 0.0867 -0.16511 0.09919 C -0.16528 0.10127 -0.16754 0.10173 -0.16823 0.10358 C -0.17136 0.11237 -0.17396 0.12393 -0.17622 0.13318 C -0.17761 0.13919 -0.18612 0.14913 -0.18889 0.15422 C -0.19167 0.16555 -0.19862 0.17156 -0.20469 0.17965 C -0.21025 0.18705 -0.21007 0.19121 -0.21754 0.19445 C -0.22205 0.1993 -0.22743 0.20231 -0.23178 0.20716 C -0.23316 0.20878 -0.23334 0.21179 -0.2349 0.21341 C -0.2382 0.21688 -0.24254 0.21849 -0.24601 0.22196 C -0.24896 0.22497 -0.25105 0.22913 -0.254 0.23237 C -0.27101 0.25086 -0.28907 0.27052 -0.30799 0.28532 C -0.31667 0.30497 -0.30816 0.28716 -0.3191 0.30636 C -0.32171 0.31098 -0.32275 0.31676 -0.32535 0.32115 C -0.32969 0.32855 -0.33559 0.33479 -0.33976 0.34242 C -0.3415 0.34566 -0.34271 0.34959 -0.34445 0.35306 C -0.34948 0.363 -0.35487 0.37295 -0.36025 0.38266 C -0.36129 0.38451 -0.37101 0.40115 -0.37136 0.40162 C -0.37344 0.40578 -0.37778 0.41433 -0.37778 0.41433 C -0.379 0.42381 -0.38021 0.4326 -0.38247 0.44185 C -0.38195 0.44532 -0.3823 0.44925 -0.38091 0.45225 C -0.37796 0.45873 -0.37101 0.46543 -0.36667 0.47144 C -0.36424 0.48115 -0.36789 0.48023 -0.36511 0.48832 " pathEditMode="relative" ptsTypes="fffffffffffff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1.79191E-6 C -0.00591 0.01202 -0.0099 0.02219 -0.02049 0.02751 C -0.02362 0.02682 -0.02726 0.02728 -0.03004 0.0252 C -0.03334 0.02289 -0.03803 0.01479 -0.03803 0.01479 C -0.03907 0.0104 -0.04271 0.0067 -0.04271 0.00208 C -0.04271 -0.00625 -0.04011 -0.03099 -0.0349 -0.04023 C -0.03386 -0.04208 -0.0316 -0.04162 -0.03004 -0.04231 C -0.02084 -0.04578 -0.01268 -0.04902 -0.00313 -0.05087 C 0.00746 -0.05018 0.01822 -0.05179 0.02864 -0.04879 C 0.03767 -0.04601 0.04183 -0.03284 0.04774 -0.02544 C 0.05034 -0.01087 0.05451 0.003 0.05885 0.01688 C 0.06041 0.03352 0.06267 0.04925 0.0651 0.06543 C 0.06458 0.08878 0.06475 0.11214 0.06354 0.13526 C 0.06302 0.14474 0.05972 0.15352 0.05885 0.16277 C 0.05746 0.17688 0.05781 0.19121 0.05555 0.20508 C 0.05451 0.21202 0.04913 0.21618 0.04617 0.22196 C 0.04183 0.23052 0.03836 0.23745 0.03333 0.24508 C 0.02499 0.2578 0.02274 0.27029 0.00954 0.27468 C 0.00138 0.27098 0.00433 0.26659 -0.00313 0.25988 C -0.00938 0.23422 -0.00973 0.20185 0.01284 0.19445 C 0.05347 0.1993 0.03749 0.19792 0.06197 0.20508 C 0.08003 0.21688 0.0592 0.20138 0.07152 0.21549 C 0.07534 0.21988 0.07951 0.22058 0.0842 0.22196 C 0.08732 0.22474 0.09253 0.22543 0.09374 0.23029 C 0.10052 0.2578 0.09687 0.23861 0.09687 0.28948 " pathEditMode="relative" ptsTypes="ffffffffff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6.35838E-6 C -0.01059 -0.00139 -0.02135 -0.00139 -0.03177 -0.00417 C -0.03715 -0.00555 -0.05017 -0.02266 -0.05555 -0.02729 C -0.05729 -0.03469 -0.06007 -0.04116 -0.0618 -0.04856 C -0.05972 -0.05665 -0.0585 -0.0585 -0.05243 -0.06128 C -0.0467 -0.07214 -0.05104 -0.06683 -0.03645 -0.07168 C -0.02812 -0.07446 -0.02118 -0.08139 -0.01267 -0.0844 C -0.00573 -0.08671 0.00105 -0.09064 0.00799 -0.09295 C 0.01164 -0.09411 0.01546 -0.09411 0.0191 -0.09503 C 0.02118 -0.0955 0.02327 -0.09642 0.02535 -0.09712 C 0.03403 -0.10798 0.02535 -0.12371 0.0191 -0.13318 C 0.00938 -0.14775 0.01667 -0.13665 0.00643 -0.14567 C -0.00104 -0.15238 -0.00798 -0.16093 -0.01579 -0.16717 C -0.0375 -0.18405 -0.02031 -0.1674 -0.03645 -0.18174 C -0.03871 -0.18359 -0.04062 -0.18613 -0.04288 -0.18798 C -0.04479 -0.1896 -0.04704 -0.19076 -0.04913 -0.19238 C -0.05243 -0.19492 -0.05868 -0.2007 -0.05868 -0.2007 C -0.04878 -0.20949 -0.05694 -0.20371 -0.03645 -0.20717 C -0.02239 -0.20949 -0.00954 -0.21203 0.00486 -0.21342 C 0.01823 -0.21642 0.03108 -0.22151 0.04445 -0.22405 C 0.02952 -0.23076 0.01771 -0.24833 0.00486 -0.25989 C 0.00226 -0.2696 -0.00277 -0.27538 -0.00468 -0.28532 C -0.00364 -0.29018 -0.00364 -0.29573 -0.00156 -0.30012 C 0.00556 -0.31515 0.02188 -0.31492 0.03177 -0.32324 C 0.0408 -0.33087 0.04705 -0.33897 0.05556 -0.3466 C 0.05382 -0.36717 0.05608 -0.35977 0.05243 -0.36995 L 0.05243 -0.35076 " pathEditMode="relative" ptsTypes="fffffffffffffffffffffffffAA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8849E-6 C 0.01823 0.00624 0.01371 0.01733 0.02656 0.02959 C 0.02916 0.03213 0.03264 0.03305 0.03541 0.0356 C 0.05208 0.05039 0.06215 0.06218 0.07986 0.07397 C 0.096 0.08483 0.1375 0.08969 0.15104 0.09177 C 0.16788 0.09454 0.1835 0.10171 0.2 0.10656 C 0.22899 0.11512 0.24566 0.12575 0.2533 0.16574 C 0.25503 0.23463 0.25382 0.23162 0.25989 0.27531 C 0.26076 0.28132 0.26024 0.28756 0.26215 0.29311 C 0.27725 0.33634 0.31528 0.36292 0.34878 0.36985 C 0.38628 0.36592 0.36909 0.37586 0.38212 0.34928 C 0.38472 0.33564 0.38646 0.32339 0.39097 0.31068 C 0.39375 0.29195 0.40208 0.2656 0.38437 0.25751 C 0.37621 0.26491 0.37135 0.27485 0.36441 0.28409 C 0.36146 0.29588 0.35764 0.30189 0.35104 0.31068 C 0.34878 0.32247 0.34722 0.33033 0.34218 0.34027 C 0.34305 0.35506 0.33958 0.37286 0.34653 0.38465 C 0.35972 0.40753 0.37951 0.4177 0.4 0.42325 C 0.40364 0.43851 0.40659 0.44984 0.41545 0.46163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X\AppData\Local\Microsoft\Windows\Temporary Internet Files\Content.IE5\NSDEAAJC\MP9004050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545" y="1988840"/>
            <a:ext cx="6400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476672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It‘s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fish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606202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59389" y="404664"/>
            <a:ext cx="36724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/>
              <a:t>What‘s</a:t>
            </a:r>
            <a:r>
              <a:rPr lang="cs-CZ" sz="4000" b="1" dirty="0"/>
              <a:t> </a:t>
            </a:r>
            <a:r>
              <a:rPr lang="cs-CZ" sz="4000" b="1" dirty="0" err="1"/>
              <a:t>this</a:t>
            </a:r>
            <a:r>
              <a:rPr lang="cs-CZ" sz="4000" b="1" dirty="0"/>
              <a:t> ?</a:t>
            </a:r>
          </a:p>
          <a:p>
            <a:endParaRPr lang="cs-CZ" dirty="0"/>
          </a:p>
        </p:txBody>
      </p:sp>
      <p:pic>
        <p:nvPicPr>
          <p:cNvPr id="3074" name="Picture 2" descr="C:\Users\X\AppData\Local\Microsoft\Windows\Temporary Internet Files\Content.IE5\ZAVS63D2\MP9004448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129" y="1268760"/>
            <a:ext cx="3867335" cy="507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Vývojový diagram: postup 13"/>
          <p:cNvSpPr/>
          <p:nvPr/>
        </p:nvSpPr>
        <p:spPr>
          <a:xfrm>
            <a:off x="2698129" y="4797152"/>
            <a:ext cx="3867335" cy="1545371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2698129" y="1268760"/>
            <a:ext cx="3867335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2698129" y="3068960"/>
            <a:ext cx="3867335" cy="172819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2698129" y="2132856"/>
            <a:ext cx="3867335" cy="93610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1552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90751E-6 C -0.04184 -0.00278 -0.0658 0.0185 -0.07205 -0.02636 C -0.07101 -0.05041 -0.07118 -0.07445 -0.06875 -0.09827 C -0.06771 -0.10913 -0.05694 -0.11885 -0.05243 -0.12671 C -0.05104 -0.12925 -0.05087 -0.13318 -0.04913 -0.13549 C -0.0401 -0.14729 -0.02778 -0.14867 -0.01632 -0.15283 C 0.00747 -0.16139 0.01545 -0.16601 0.04271 -0.16809 C 0.08802 -0.16648 0.09236 -0.16948 0.12465 -0.15515 C 0.12691 -0.15283 0.12969 -0.15145 0.13125 -0.14844 C 0.13247 -0.14613 0.13281 -0.14289 0.13281 -0.13989 C 0.13281 -0.11538 0.13785 -0.09896 0.12135 -0.09179 C 0.10677 -0.09827 0.1059 -0.10335 0.09844 -0.12023 C 0.1 -0.1311 0.09913 -0.14335 0.1033 -0.15283 C 0.10538 -0.15746 0.11076 -0.15723 0.11476 -0.15723 C 0.13767 -0.15792 0.16076 -0.15584 0.18368 -0.15515 C 0.20694 -0.14729 0.2309 -0.14729 0.25417 -0.13989 C 0.26701 -0.13572 0.28299 -0.13179 0.29514 -0.12439 C 0.31545 -0.11214 0.29462 -0.12162 0.30816 -0.11584 C 0.3184 -0.1022 0.31406 -0.11145 0.3099 -0.07861 C 0.30677 -0.05387 0.28715 -0.03954 0.27049 -0.03492 C 0.25312 -0.03838 0.24722 -0.04601 0.25903 -0.07422 C 0.26076 -0.07861 0.26545 -0.07931 0.26892 -0.08093 C 0.27309 -0.08301 0.28194 -0.08509 0.28194 -0.08509 C 0.32344 -0.08347 0.34219 -0.08162 0.37865 -0.07422 C 0.39983 -0.06035 0.39479 -0.06289 0.4099 -0.04809 C 0.41267 -0.03908 0.41476 -0.03052 0.41806 -0.02197 C 0.42083 0.00208 0.42622 0.04532 0.40816 0.06104 C 0.39601 0.02705 0.41354 0.00231 0.43455 -0.01087 C 0.45122 -0.03353 0.47622 -0.02821 0.49844 -0.03052 C 0.50347 -0.03492 0.50556 -0.03861 0.50816 -0.04578 L 0.49844 -0.03723 " pathEditMode="relative" ptsTypes="fffffffffffffffffffffffffffff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4509E-6 C -0.00382 0.00786 -0.00833 0.01896 -0.01476 0.02405 C -0.02969 0.03561 -0.06476 0.03884 -0.08194 0.04162 C -0.09583 0.04393 -0.10885 0.04855 -0.12292 0.0504 C -0.20712 0.0467 -0.15451 0.06127 -0.18524 0.03931 C -0.19635 0.03144 -0.19653 0.03607 -0.20486 0.02405 C -0.21302 0.01249 -0.22031 0.00162 -0.22448 -0.01295 C -0.2276 -0.02382 -0.23264 -0.04578 -0.23264 -0.04578 C -0.24028 -0.11306 -0.22135 -0.15491 -0.19167 -0.20509 C -0.13733 -0.29688 -0.06129 -0.35214 0.02639 -0.36231 C 0.06128 -0.35815 0.07222 -0.36 0.09514 -0.32948 C 0.09809 -0.31514 0.10503 -0.30358 0.1099 -0.29017 C 0.11719 -0.27029 0.10937 -0.28694 0.11649 -0.27283 C 0.11597 -0.25017 0.11701 -0.22751 0.11476 -0.20509 C 0.11337 -0.19098 0.09358 -0.18035 0.08524 -0.17665 C 0.07986 -0.17734 0.07413 -0.17665 0.06892 -0.17896 C 0.05642 -0.18451 0.04062 -0.20231 0.03455 -0.21827 C 0.03264 -0.23191 0.03003 -0.24555 0.03455 -0.25965 C 0.04219 -0.2837 0.07656 -0.29757 0.09184 -0.30543 C 0.11128 -0.31561 0.09965 -0.31514 0.12309 -0.32301 C 0.12795 -0.32462 0.13299 -0.32416 0.13785 -0.32509 C 0.15434 -0.32809 0.17049 -0.33318 0.18698 -0.33619 C 0.21042 -0.3348 0.23403 -0.33434 0.25746 -0.33179 C 0.27153 -0.33017 0.2816 -0.3089 0.29358 -0.30127 C 0.29705 -0.29642 0.30174 -0.29318 0.30503 -0.28809 C 0.31094 -0.27954 0.3217 -0.26012 0.32639 -0.24879 C 0.33003 -0.24023 0.33246 -0.2296 0.33455 -0.22035 C 0.33611 -0.21364 0.33628 -0.20624 0.33941 -0.20069 C 0.34184 -0.19653 0.34601 -0.19561 0.34931 -0.19422 C 0.35347 -0.19561 0.35781 -0.19584 0.36076 -0.20069 C 0.36233 -0.20324 0.36267 -0.20671 0.36406 -0.20948 C 0.37014 -0.2222 0.37743 -0.23191 0.38368 -0.24439 C 0.38733 -0.25156 0.38698 -0.24832 0.38698 -0.25318 " pathEditMode="relative" ptsTypes="ffffffffffffffffffffffffffffffff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6.93642E-7 C -0.01076 0.01433 -0.01806 0.02797 -0.03281 0.0326 C -0.05191 0.04555 -0.05417 0.04092 -0.08195 0.0393 C -0.09688 0.03422 -0.11267 0.02959 -0.12622 0.01965 C -0.1349 0.01341 -0.14149 0.00393 -0.14913 -0.0044 C -0.14965 -0.00555 -0.1559 -0.01781 -0.15573 -0.02197 C -0.15538 -0.03145 -0.15469 -0.04116 -0.15243 -0.05018 C -0.15174 -0.05272 -0.14896 -0.05272 -0.14757 -0.05457 C -0.13472 -0.07191 -0.13663 -0.06706 -0.12118 -0.07862 C -0.11701 -0.08162 -0.11389 -0.08648 -0.10972 -0.08948 C -0.08559 -0.10659 -0.05434 -0.11376 -0.02778 -0.11792 C 0.04392 -0.12925 -0.04688 -0.11492 0.01805 -0.12879 C 0.03333 -0.13203 0.04878 -0.13295 0.06406 -0.1355 C 0.14635 -0.13203 0.1493 -0.16047 0.18368 -0.11584 C 0.18906 -0.09781 0.18976 -0.07076 0.17378 -0.06336 C 0.17222 -0.06128 0.17118 -0.05758 0.16892 -0.05688 C 0.1592 -0.05365 0.16111 -0.06104 0.15746 -0.06775 C 0.15608 -0.07029 0.15417 -0.07214 0.15243 -0.07422 C 0.15364 -0.09411 0.14913 -0.11839 0.15903 -0.13318 C 0.17014 -0.14983 0.18819 -0.16 0.2033 -0.1681 C 0.22899 -0.18197 0.2526 -0.1933 0.28038 -0.19885 C 0.30052 -0.19792 0.33212 -0.21434 0.33767 -0.18336 C 0.33628 -0.1563 0.33715 -0.13989 0.31649 -0.1311 C 0.31198 -0.13156 0.29844 -0.13064 0.2934 -0.13758 C 0.29062 -0.14128 0.28698 -0.15076 0.28698 -0.15076 C 0.28802 -0.15792 0.28819 -0.16578 0.29028 -0.17249 C 0.29444 -0.18544 0.31007 -0.19076 0.31805 -0.19445 C 0.32917 -0.19954 0.32066 -0.19885 0.32795 -0.19885 " pathEditMode="relative" ptsTypes="fffffffffffffffffffffffffff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8.67052E-7 C -0.01493 -0.01341 -0.02587 -0.0074 -0.0474 -0.00879 C -0.0566 -0.01272 -0.0658 -0.01318 -0.07535 -0.01526 C -0.10052 -0.02081 -0.12535 -0.02729 -0.1507 -0.03052 C -0.19879 -0.04393 -0.24618 -0.03399 -0.29341 -0.02405 C -0.32483 -0.00717 -0.35643 0.0104 -0.38681 0.03052 C -0.40868 0.04508 -0.43108 0.06404 -0.43924 0.09595 C -0.4382 0.12416 -0.44462 0.13757 -0.42969 0.15052 C -0.40157 0.14404 -0.41927 0.15283 -0.40504 0.13757 C -0.40191 0.13433 -0.39497 0.12878 -0.39497 0.12878 C -0.39393 0.1267 -0.39323 0.12393 -0.39167 0.12231 C -0.39028 0.12092 -0.3875 0.12208 -0.38681 0.12 C -0.37327 0.07884 -0.39514 0.12 -0.38021 0.09387 C -0.37691 0.07954 -0.37518 0.06266 -0.37865 0.04809 C -0.37986 0.043 -0.38143 0.03607 -0.38525 0.03491 C -0.39497 0.03167 -0.38959 0.03375 -0.40157 0.02844 C -0.41094 0.02913 -0.42032 0.02936 -0.42969 0.03052 C -0.44861 0.03306 -0.46077 0.05456 -0.47535 0.06774 C -0.48004 0.07838 -0.48351 0.08508 -0.49028 0.09387 C -0.49427 0.10867 -0.50174 0.13595 -0.50816 0.14844 C -0.50938 0.15283 -0.51094 0.15699 -0.51146 0.16162 C -0.51302 0.17456 -0.51493 0.20092 -0.51493 0.20092 C -0.5132 0.23514 -0.51459 0.25503 -0.49827 0.27954 C -0.49063 0.2911 -0.48924 0.29433 -0.47691 0.29688 C -0.46979 0.29503 -0.46163 0.29595 -0.45573 0.2904 C -0.45 0.28508 -0.43924 0.27283 -0.43924 0.27283 C -0.43264 0.25086 -0.43056 0.25688 -0.43438 0.22474 C -0.4349 0.22081 -0.43525 0.21618 -0.43768 0.21387 C -0.44236 0.20925 -0.454 0.20532 -0.454 0.20532 C -0.46493 0.20601 -0.47604 0.20508 -0.48681 0.2074 C -0.48976 0.20809 -0.49097 0.21202 -0.49341 0.21387 C -0.5033 0.2215 -0.49306 0.20786 -0.50643 0.22266 C -0.52014 0.23769 -0.52726 0.25456 -0.53785 0.27283 C -0.54271 0.29295 -0.54028 0.28138 -0.54427 0.30774 C -0.54653 0.32254 -0.55191 0.33641 -0.554 0.35144 C -0.55625 0.3993 -0.5599 0.45156 -0.54913 0.49757 C -0.54653 0.52046 -0.54792 0.54474 -0.55573 0.56555 C -0.5566 0.57063 -0.55903 0.57549 -0.55903 0.58081 C -0.55903 0.59468 -0.55573 0.60693 -0.55573 0.62011 L -0.56059 0.63537 " pathEditMode="relative" ptsTypes="ffffffffffffffffffffffffffffffffffffff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It‘s</a:t>
            </a:r>
            <a:r>
              <a:rPr lang="cs-CZ" sz="4000" b="1" dirty="0" smtClean="0"/>
              <a:t> a dog.</a:t>
            </a:r>
            <a:endParaRPr lang="cs-CZ" sz="4000" b="1" dirty="0"/>
          </a:p>
        </p:txBody>
      </p:sp>
      <p:pic>
        <p:nvPicPr>
          <p:cNvPr id="4098" name="Picture 2" descr="C:\Users\X\AppData\Local\Microsoft\Windows\Temporary Internet Files\Content.IE5\ZAVS63D2\MP9004448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45106"/>
            <a:ext cx="3603096" cy="472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6264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3276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?</a:t>
            </a:r>
            <a:endParaRPr lang="cs-CZ" sz="4000" b="1" dirty="0"/>
          </a:p>
        </p:txBody>
      </p:sp>
      <p:pic>
        <p:nvPicPr>
          <p:cNvPr id="5122" name="Picture 2" descr="C:\Users\X\AppData\Local\Microsoft\Windows\Temporary Internet Files\Content.IE5\ZAVS63D2\MP9004276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6444208" cy="468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1700808"/>
            <a:ext cx="644420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55576" y="5157192"/>
            <a:ext cx="2304256" cy="12257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19872" y="2708920"/>
            <a:ext cx="1944216" cy="13329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2708920"/>
            <a:ext cx="2664296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5364088" y="2708920"/>
            <a:ext cx="1835696" cy="367400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3419872" y="4041868"/>
            <a:ext cx="1944216" cy="234106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3059832" y="5157192"/>
            <a:ext cx="360040" cy="12257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3878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22222E-6 C -0.00087 0.01528 -0.0007 0.02477 -0.00434 0.03819 C -0.00573 0.05833 -0.00834 0.08912 -0.0257 0.09537 C -0.0349 0.09259 -0.03629 0.09028 -0.04132 0.08009 C -0.04063 0.075 -0.04167 0.06805 -0.03854 0.06481 C -0.03542 0.06157 -0.0309 0.06227 -0.02709 0.06088 C -0.01285 0.06342 -0.01146 0.06412 -0.00712 0.08194 C -0.00556 0.09653 -0.00452 0.12569 -0.02136 0.12569 " pathEditMode="relative" ptsTypes="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7 C -0.00209 0.0118 -0.00799 0.01851 -0.01441 0.02662 C -0.01806 0.04189 -0.03368 0.04351 -0.04445 0.04583 C -0.07014 0.04375 -0.09462 0.04189 -0.11997 0.03634 C -0.12188 0.03495 -0.12361 0.0331 -0.1257 0.0324 C -0.129 0.03125 -0.13264 0.03217 -0.13594 0.03055 C -0.13889 0.02893 -0.14097 0.0243 -0.14445 0.02291 C -0.15747 0.01736 -0.1665 0.00555 -0.17587 -0.00764 C -0.17726 -0.01528 -0.18004 -0.02061 -0.1816 -0.02848 C -0.18091 -0.03936 -0.18091 -0.05 -0.18004 -0.06088 C -0.17952 -0.06737 -0.17309 -0.07801 -0.17309 -0.07801 C -0.16146 -0.075 -0.16302 -0.07246 -0.15573 -0.06274 C -0.15729 -0.04283 -0.15469 -0.04051 -0.16858 -0.03426 C -0.1724 -0.03496 -0.17656 -0.03473 -0.18004 -0.03612 C -0.18351 -0.0375 -0.18906 -0.0507 -0.1915 -0.0551 C -0.19479 -0.06852 -0.19323 -0.06297 -0.19584 -0.07246 C -0.1967 -0.09283 -0.19722 -0.11158 -0.20018 -0.13149 C -0.19913 -0.15 -0.20018 -0.15857 -0.19427 -0.17338 C -0.19219 -0.1845 -0.18768 -0.19422 -0.18577 -0.20579 C -0.18334 -0.22153 -0.18195 -0.2375 -0.18004 -0.25325 C -0.18125 -0.26713 -0.18056 -0.27084 -0.18872 -0.27801 C -0.18906 -0.27987 -0.18906 -0.28264 -0.19011 -0.2838 C -0.19254 -0.28612 -0.19584 -0.28612 -0.19861 -0.2875 C -0.20365 -0.28982 -0.21146 -0.29514 -0.21719 -0.29514 " pathEditMode="relative" ptsTypes="ffffffff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-0.02344 0.00139 -0.02465 0.00324 -0.04288 -0.00417 C -0.04479 -0.00648 -0.04688 -0.00903 -0.04861 -0.01157 C -0.05122 -0.01574 -0.05573 -0.02477 -0.05573 -0.02477 C -0.05851 -0.03611 -0.05903 -0.04745 -0.0599 -0.05926 C -0.05903 -0.08519 -0.05903 -0.11134 -0.05712 -0.1375 C -0.05625 -0.14977 -0.04566 -0.17662 -0.04288 -0.18495 C -0.03733 -0.20093 -0.02917 -0.21366 -0.02136 -0.22685 C -0.00781 -0.25 -0.00417 -0.25694 0.01719 -0.26875 C 0.06771 -0.26273 0.03437 -0.26875 0.05868 -0.25718 C 0.07361 -0.23727 0.06771 -0.2463 0.07726 -0.23079 C 0.08055 -0.21227 0.08177 -0.21111 0.07864 -0.18495 C 0.07812 -0.18102 0.07465 -0.1787 0.07292 -0.17546 C 0.06962 -0.17593 0.0658 -0.17546 0.06285 -0.17732 C 0.05538 -0.18287 0.05295 -0.19977 0.05139 -0.20995 C 0.05243 -0.21806 0.05226 -0.22662 0.05434 -0.23449 C 0.05764 -0.24745 0.06701 -0.25023 0.0743 -0.25718 C 0.09288 -0.27477 0.11215 -0.27963 0.13437 -0.28194 C 0.15486 -0.28727 0.17535 -0.29213 0.19583 -0.29722 C 0.20347 -0.3081 0.20295 -0.31389 0.20295 -0.32963 " pathEditMode="relative" ptsTypes="fffffffffffffffffff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C -0.00104 0.00879 -0.00312 0.02199 -0.01007 0.02662 C -0.01267 0.02847 -0.01858 0.03032 -0.01858 0.03032 C -0.02153 0.02917 -0.025 0.02917 -0.02726 0.02662 C -0.03142 0.02176 -0.03229 0.00185 -0.03281 -0.00394 C -0.03142 -0.01597 -0.0309 -0.02824 -0.02864 -0.04005 C -0.02656 -0.05162 -0.01562 -0.06227 -0.00868 -0.06875 C 0.00972 -0.08588 0.0184 -0.09028 0.03854 -0.10093 C 0.05712 -0.11088 0.07049 -0.1206 0.08993 -0.12384 C 0.11979 -0.1338 0.13542 -0.13102 0.16997 -0.12963 C 0.17188 -0.12708 0.17448 -0.12523 0.1757 -0.12199 C 0.17726 -0.11783 0.17743 -0.11296 0.17847 -0.10857 C 0.17691 -0.08982 0.17691 -0.06806 0.16858 -0.05139 C 0.16684 -0.04792 0.16493 -0.04491 0.16285 -0.0419 C 0.16198 -0.04051 0.16077 -0.03958 0.1599 -0.0382 C 0.15452 -0.02824 0.15017 -0.0213 0.14132 -0.01713 C 0.1309 -0.03148 0.13611 -0.04884 0.13854 -0.06875 C 0.14045 -0.08403 0.14774 -0.09028 0.15573 -0.10093 C 0.17865 -0.13148 0.2099 -0.14213 0.24132 -0.14676 C 0.25781 -0.15278 0.27431 -0.15579 0.29132 -0.1581 C 0.3132 -0.15671 0.32952 -0.16991 0.32136 -0.13912 C 0.32083 -0.13704 0.31858 -0.13658 0.31719 -0.13542 C 0.30695 -0.14815 0.28958 -0.14722 0.28004 -0.15996 L 0.2599 -0.1581 " pathEditMode="relative" ptsTypes="ffffffffffffffffffffff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6.2963E-6 C 0.0033 0.02038 0.00451 0.0301 -0.01007 0.04005 C -0.01736 0.03913 -0.03021 0.03913 -0.03854 0.03612 C -0.05295 0.03079 -0.07552 0.01019 -0.08716 -0.0037 C -0.09584 -0.01411 -0.09896 -0.03055 -0.10712 -0.04189 C -0.10816 -0.04583 -0.10886 -0.04953 -0.11007 -0.05346 C -0.11129 -0.05671 -0.11337 -0.05925 -0.11441 -0.06272 C -0.11667 -0.07013 -0.11771 -0.07846 -0.11997 -0.08564 C -0.12136 -0.09721 -0.12309 -0.10833 -0.12431 -0.1199 C -0.12379 -0.13448 -0.12431 -0.1493 -0.12292 -0.16388 C -0.12066 -0.18726 -0.10365 -0.203 -0.09427 -0.22083 C -0.08177 -0.24467 -0.06754 -0.25115 -0.05139 -0.26874 C -0.04584 -0.2743 -0.0415 -0.28194 -0.03577 -0.28749 C -0.02552 -0.29745 -0.01233 -0.29907 -0.00139 -0.30671 C 0.00382 -0.30601 0.00937 -0.30717 0.01423 -0.30462 C 0.01614 -0.3037 0.01545 -0.29907 0.01701 -0.29721 C 0.02118 -0.29259 0.02691 -0.29143 0.03142 -0.28749 C 0.03316 -0.27846 0.03559 -0.27013 0.03715 -0.2611 C 0.03819 -0.24397 0.04392 -0.21226 0.0342 -0.20022 C 0.03229 -0.19166 0.02882 -0.18934 0.02274 -0.18657 C 0.01302 -0.20022 0.01406 -0.2243 0.01146 -0.24189 C 0.01406 -0.29791 0.00937 -0.30069 0.03003 -0.33703 C 0.03264 -0.34791 0.03003 -0.34073 0.03993 -0.35231 C 0.0526 -0.36712 0.05955 -0.37268 0.07569 -0.37522 C 0.09166 -0.38587 0.10816 -0.39721 0.12569 -0.40184 C 0.14132 -0.41226 0.15764 -0.41851 0.17274 -0.43055 C 0.1809 -0.44583 0.19635 -0.45115 0.20573 -0.46481 C 0.21337 -0.47615 0.22031 -0.48911 0.22708 -0.50115 C 0.23194 -0.50925 0.23437 -0.52013 0.23993 -0.52754 C 0.24323 -0.53194 0.25 -0.54096 0.25 -0.54096 C 0.2533 -0.54976 0.25816 -0.55694 0.26146 -0.56573 C 0.26441 -0.5736 0.26389 -0.58078 0.26857 -0.58657 C 0.27239 -0.6074 0.27378 -0.63356 0.27569 -0.65509 C 0.27569 -0.65601 0.28003 -0.70509 0.28003 -0.68564 " pathEditMode="relative" ptsTypes="fffffffffffffffff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7341E-7 C -0.0033 0.00301 -0.00642 0.00578 -0.00972 0.00879 C -0.01128 0.01017 -0.01198 0.00462 -0.01302 0.00231 C -0.01649 -0.00555 -0.01805 -0.01295 -0.01962 -0.02173 C -0.0191 -0.02682 -0.0191 -0.03214 -0.01805 -0.03699 C -0.01493 -0.05087 -3.61111E-6 -0.05988 0.0099 -0.06335 C 0.0191 -0.07168 0.02865 -0.07561 0.03941 -0.07861 C 0.05174 -0.0867 0.06528 -0.08879 0.07882 -0.09156 C 0.08872 -0.09642 0.09948 -0.09526 0.1099 -0.09827 C 0.15347 -0.09665 0.16875 -0.11584 0.18368 -0.0763 C 0.18368 -0.07561 0.19115 -0.03121 0.18038 -0.05225 C 0.17483 -0.09133 0.20382 -0.10104 0.22622 -0.10913 C 0.23021 -0.11052 0.23368 -0.11445 0.23768 -0.11561 C 0.2474 -0.11838 0.25747 -0.11792 0.26719 -0.12 C 0.26997 -0.12046 0.27275 -0.12185 0.27552 -0.12231 C 0.27986 -0.12324 0.2842 -0.1237 0.28854 -0.12439 C 0.30139 -0.13017 0.31511 -0.12763 0.32795 -0.12231 C 0.33021 -0.11792 0.33229 -0.11353 0.33455 -0.10913 C 0.33646 -0.1052 0.33768 -0.09595 0.33768 -0.09595 C 0.33976 -0.12046 0.33924 -0.12046 0.35417 -0.13318 C 0.3592 -0.13734 0.36893 -0.14636 0.36893 -0.14636 C 0.37309 -0.15445 0.37795 -0.15584 0.38368 -0.16162 C 0.39584 -0.17364 0.40747 -0.18682 0.41979 -0.19861 C 0.42587 -0.20439 0.43143 -0.21087 0.43768 -0.21618 C 0.43941 -0.21757 0.44115 -0.21896 0.44271 -0.22058 C 0.44445 -0.22243 0.44757 -0.22705 0.44757 -0.22705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7.63006E-6 C -0.02188 0.00231 -0.03542 0.00508 -0.05903 -7.63006E-6 C -0.07327 -0.00301 -0.08091 -0.0229 -0.09358 -0.02821 C -0.10765 -0.04764 -0.11928 -0.06775 -0.13126 -0.08949 C -0.13699 -0.09989 -0.14358 -0.1096 -0.14931 -0.12001 C -0.15087 -0.12301 -0.15417 -0.12879 -0.15417 -0.12879 C -0.15643 -0.1385 -0.16268 -0.14498 -0.16737 -0.15284 C -0.1698 -0.16648 -0.16771 -0.15885 -0.17553 -0.17457 L -0.17553 -0.17457 C -0.17987 -0.18891 -0.18299 -0.20301 -0.18525 -0.21827 C -0.18455 -0.23006 -0.18699 -0.24347 -0.18212 -0.25318 C -0.17466 -0.26798 -0.16025 -0.27839 -0.14758 -0.28371 C -0.13317 -0.28139 -0.12674 -0.28001 -0.1165 -0.26636 C -0.11355 -0.25434 -0.11025 -0.24463 -0.1198 -0.23561 C -0.12171 -0.23376 -0.12414 -0.23284 -0.12622 -0.23145 C -0.13525 -0.23423 -0.13872 -0.23885 -0.14428 -0.24879 C -0.14619 -0.25619 -0.14758 -0.26197 -0.15087 -0.26844 C -0.15035 -0.28602 -0.15174 -0.32602 -0.14601 -0.34914 C -0.14445 -0.35538 -0.14098 -0.36047 -0.13942 -0.36671 C -0.13525 -0.38382 -0.13074 -0.39885 -0.12466 -0.4148 C -0.11251 -0.44694 -0.12865 -0.41203 -0.11806 -0.43654 C -0.11285 -0.44856 -0.10435 -0.45804 -0.09844 -0.46937 C -0.09324 -0.47931 -0.08872 -0.4911 -0.08212 -0.49989 " pathEditMode="relative" ptsTypes="fffffffFffffffffffffff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It‘s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cat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pic>
        <p:nvPicPr>
          <p:cNvPr id="6146" name="Picture 2" descr="C:\Users\X\AppData\Local\Microsoft\Windows\Temporary Internet Files\Content.IE5\ZAVS63D2\MP9004276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48720"/>
            <a:ext cx="6252831" cy="454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4117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pic>
        <p:nvPicPr>
          <p:cNvPr id="7170" name="Picture 2" descr="C:\Users\X\AppData\Local\Microsoft\Windows\Temporary Internet Files\Content.IE5\2TN04YLY\MP900406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492" y="1340768"/>
            <a:ext cx="3408667" cy="5110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postup 2"/>
          <p:cNvSpPr/>
          <p:nvPr/>
        </p:nvSpPr>
        <p:spPr>
          <a:xfrm>
            <a:off x="2603492" y="1340768"/>
            <a:ext cx="3408667" cy="2016224"/>
          </a:xfrm>
          <a:prstGeom prst="flowChartProcess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ostup 3"/>
          <p:cNvSpPr/>
          <p:nvPr/>
        </p:nvSpPr>
        <p:spPr>
          <a:xfrm>
            <a:off x="2603492" y="4293096"/>
            <a:ext cx="3408667" cy="2158177"/>
          </a:xfrm>
          <a:prstGeom prst="flowChartProcess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502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It‘s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rabbit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pic>
        <p:nvPicPr>
          <p:cNvPr id="8194" name="Picture 2" descr="C:\Users\X\AppData\Local\Microsoft\Windows\Temporary Internet Files\Content.IE5\2TN04YLY\MP900406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96752"/>
            <a:ext cx="3633180" cy="544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0452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?</a:t>
            </a:r>
            <a:endParaRPr lang="cs-CZ" sz="4000" b="1" dirty="0"/>
          </a:p>
        </p:txBody>
      </p:sp>
      <p:pic>
        <p:nvPicPr>
          <p:cNvPr id="9218" name="Picture 2" descr="C:\Users\X\AppData\Local\Microsoft\Windows\Temporary Internet Files\Content.IE5\NSDEAAJC\MP9004069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5"/>
            <a:ext cx="6768752" cy="398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postup 2"/>
          <p:cNvSpPr/>
          <p:nvPr/>
        </p:nvSpPr>
        <p:spPr>
          <a:xfrm>
            <a:off x="5292080" y="1772815"/>
            <a:ext cx="2736304" cy="3982913"/>
          </a:xfrm>
          <a:prstGeom prst="flowChartProcess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630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It‘s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spider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pic>
        <p:nvPicPr>
          <p:cNvPr id="10242" name="Picture 2" descr="C:\Users\X\AppData\Local\Microsoft\Windows\Temporary Internet Files\Content.IE5\NSDEAAJC\MP9004069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841138" cy="4558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1437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3420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?</a:t>
            </a:r>
            <a:endParaRPr lang="cs-CZ" sz="4000" b="1" dirty="0"/>
          </a:p>
        </p:txBody>
      </p:sp>
      <p:pic>
        <p:nvPicPr>
          <p:cNvPr id="11266" name="Picture 2" descr="C:\Users\X\AppData\Local\Microsoft\Windows\Temporary Internet Files\Content.IE5\NSDEAAJC\MP9004485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6700428" cy="476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postup 2"/>
          <p:cNvSpPr/>
          <p:nvPr/>
        </p:nvSpPr>
        <p:spPr>
          <a:xfrm>
            <a:off x="1259632" y="3864984"/>
            <a:ext cx="6700428" cy="2380201"/>
          </a:xfrm>
          <a:prstGeom prst="flowChartProcess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2974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It‘s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bird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pic>
        <p:nvPicPr>
          <p:cNvPr id="12290" name="Picture 2" descr="C:\Users\X\AppData\Local\Microsoft\Windows\Temporary Internet Files\Content.IE5\NSDEAAJC\MP9004485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6804248" cy="483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5889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957</TotalTime>
  <Words>139</Words>
  <Application>Microsoft Office PowerPoint</Application>
  <PresentationFormat>Předvádění na obrazovce (4:3)</PresentationFormat>
  <Paragraphs>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99</cp:revision>
  <dcterms:created xsi:type="dcterms:W3CDTF">2011-11-09T14:01:04Z</dcterms:created>
  <dcterms:modified xsi:type="dcterms:W3CDTF">2012-08-22T20:47:55Z</dcterms:modified>
</cp:coreProperties>
</file>