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349" r:id="rId5"/>
    <p:sldId id="350" r:id="rId6"/>
    <p:sldId id="352" r:id="rId7"/>
    <p:sldId id="351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FF99"/>
    <a:srgbClr val="7AAD73"/>
    <a:srgbClr val="C0E3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5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VY_32_INOVACE_11_Face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Face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VY_32_INOVACE_11_Face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Face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24.8.2012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5288941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91507519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Rozšířit </a:t>
                      </a:r>
                      <a:r>
                        <a:rPr lang="cs-CZ" baseline="0" dirty="0" smtClean="0"/>
                        <a:t> žákům slovní zásobu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 se seznámí s novou slovní zásobou.</a:t>
                      </a:r>
                      <a:r>
                        <a:rPr lang="cs-CZ" baseline="0" dirty="0" smtClean="0"/>
                        <a:t> Vyučující si připraví  karty </a:t>
                      </a:r>
                      <a:r>
                        <a:rPr lang="cs-CZ" baseline="0" smtClean="0"/>
                        <a:t>s  </a:t>
                      </a:r>
                      <a:r>
                        <a:rPr lang="cs-CZ" baseline="0" smtClean="0"/>
                        <a:t>obrázky </a:t>
                      </a:r>
                      <a:r>
                        <a:rPr lang="cs-CZ" baseline="0" dirty="0" smtClean="0"/>
                        <a:t>osob.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91611"/>
            <a:ext cx="8506072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b="1" dirty="0" smtClean="0">
                <a:solidFill>
                  <a:srgbClr val="0070C0"/>
                </a:solidFill>
              </a:rPr>
              <a:t>          </a:t>
            </a:r>
            <a:r>
              <a:rPr lang="cs-CZ" sz="9600" b="1" dirty="0" smtClean="0"/>
              <a:t>FACE</a:t>
            </a:r>
            <a:endParaRPr lang="cs-CZ" sz="9600" b="1" dirty="0"/>
          </a:p>
        </p:txBody>
      </p:sp>
      <p:pic>
        <p:nvPicPr>
          <p:cNvPr id="4" name="Picture 2" descr="C:\Users\X\AppData\Local\Microsoft\Windows\Temporary Internet Files\Content.IE5\9DFDHZ4A\MP9004309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348880"/>
            <a:ext cx="4068043" cy="414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X\AppData\Local\Microsoft\Windows\Temporary Internet Files\Content.IE5\DSK0OHH5\MP90040092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324136"/>
            <a:ext cx="5732617" cy="3820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72200" y="116632"/>
            <a:ext cx="165618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EYE</a:t>
            </a:r>
            <a:endParaRPr lang="cs-CZ" sz="6600" dirty="0"/>
          </a:p>
        </p:txBody>
      </p:sp>
      <p:cxnSp>
        <p:nvCxnSpPr>
          <p:cNvPr id="4" name="Přímá spojnice 3"/>
          <p:cNvCxnSpPr>
            <a:stCxn id="2" idx="1"/>
          </p:cNvCxnSpPr>
          <p:nvPr/>
        </p:nvCxnSpPr>
        <p:spPr>
          <a:xfrm flipH="1">
            <a:off x="3491880" y="670630"/>
            <a:ext cx="2880320" cy="203829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020272" y="1255541"/>
            <a:ext cx="165196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EAR</a:t>
            </a:r>
            <a:endParaRPr lang="cs-CZ" sz="6600" dirty="0"/>
          </a:p>
        </p:txBody>
      </p:sp>
      <p:cxnSp>
        <p:nvCxnSpPr>
          <p:cNvPr id="7" name="Přímá spojnice 6"/>
          <p:cNvCxnSpPr>
            <a:stCxn id="5" idx="1"/>
          </p:cNvCxnSpPr>
          <p:nvPr/>
        </p:nvCxnSpPr>
        <p:spPr>
          <a:xfrm flipH="1">
            <a:off x="4644008" y="1809539"/>
            <a:ext cx="2376264" cy="1043397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6911286" y="2564904"/>
            <a:ext cx="223419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NOSE</a:t>
            </a:r>
            <a:endParaRPr lang="cs-CZ" sz="6600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3059832" y="3118902"/>
            <a:ext cx="3851454" cy="45411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725974" y="5301208"/>
            <a:ext cx="324036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MOUTH</a:t>
            </a:r>
            <a:endParaRPr lang="cs-CZ" sz="6600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3491880" y="4437112"/>
            <a:ext cx="2160240" cy="1418094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84948" y="38255"/>
            <a:ext cx="21602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HAIR</a:t>
            </a:r>
            <a:endParaRPr lang="cs-CZ" sz="6600" dirty="0"/>
          </a:p>
        </p:txBody>
      </p:sp>
      <p:cxnSp>
        <p:nvCxnSpPr>
          <p:cNvPr id="19" name="Přímá spojnice 18"/>
          <p:cNvCxnSpPr/>
          <p:nvPr/>
        </p:nvCxnSpPr>
        <p:spPr>
          <a:xfrm>
            <a:off x="1907704" y="775375"/>
            <a:ext cx="1750748" cy="1097522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132230" y="5492727"/>
            <a:ext cx="206567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/>
              <a:t>FACE</a:t>
            </a:r>
            <a:endParaRPr lang="cs-CZ" sz="6600" dirty="0"/>
          </a:p>
        </p:txBody>
      </p:sp>
      <p:cxnSp>
        <p:nvCxnSpPr>
          <p:cNvPr id="23" name="Přímá spojnice 22"/>
          <p:cNvCxnSpPr>
            <a:stCxn id="21" idx="0"/>
          </p:cNvCxnSpPr>
          <p:nvPr/>
        </p:nvCxnSpPr>
        <p:spPr>
          <a:xfrm flipV="1">
            <a:off x="1165068" y="4149080"/>
            <a:ext cx="1032838" cy="1343647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5569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10009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34206"/>
            <a:ext cx="54726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err="1" smtClean="0"/>
              <a:t>Draw</a:t>
            </a:r>
            <a:r>
              <a:rPr lang="cs-CZ" sz="4800" dirty="0" smtClean="0"/>
              <a:t> </a:t>
            </a:r>
            <a:r>
              <a:rPr lang="cs-CZ" sz="4800" dirty="0" err="1" smtClean="0"/>
              <a:t>your</a:t>
            </a:r>
            <a:r>
              <a:rPr lang="cs-CZ" sz="4800" dirty="0" smtClean="0"/>
              <a:t> </a:t>
            </a:r>
            <a:r>
              <a:rPr lang="cs-CZ" sz="4800" dirty="0" err="1" smtClean="0"/>
              <a:t>own</a:t>
            </a:r>
            <a:r>
              <a:rPr lang="cs-CZ" sz="4800" dirty="0" smtClean="0"/>
              <a:t> face.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2195736" y="1628800"/>
            <a:ext cx="4896544" cy="446449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339606" y="2514999"/>
            <a:ext cx="1088377" cy="105801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004048" y="2514998"/>
            <a:ext cx="1008112" cy="1058017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700237" y="1102659"/>
            <a:ext cx="4326264" cy="1510217"/>
          </a:xfrm>
          <a:custGeom>
            <a:avLst/>
            <a:gdLst>
              <a:gd name="connsiteX0" fmla="*/ 1132175 w 4326264"/>
              <a:gd name="connsiteY0" fmla="*/ 632012 h 1510217"/>
              <a:gd name="connsiteX1" fmla="*/ 1051492 w 4326264"/>
              <a:gd name="connsiteY1" fmla="*/ 524435 h 1510217"/>
              <a:gd name="connsiteX2" fmla="*/ 1011151 w 4326264"/>
              <a:gd name="connsiteY2" fmla="*/ 389965 h 1510217"/>
              <a:gd name="connsiteX3" fmla="*/ 984257 w 4326264"/>
              <a:gd name="connsiteY3" fmla="*/ 349623 h 1510217"/>
              <a:gd name="connsiteX4" fmla="*/ 970810 w 4326264"/>
              <a:gd name="connsiteY4" fmla="*/ 309282 h 1510217"/>
              <a:gd name="connsiteX5" fmla="*/ 943916 w 4326264"/>
              <a:gd name="connsiteY5" fmla="*/ 255494 h 1510217"/>
              <a:gd name="connsiteX6" fmla="*/ 917022 w 4326264"/>
              <a:gd name="connsiteY6" fmla="*/ 215153 h 1510217"/>
              <a:gd name="connsiteX7" fmla="*/ 903575 w 4326264"/>
              <a:gd name="connsiteY7" fmla="*/ 174812 h 1510217"/>
              <a:gd name="connsiteX8" fmla="*/ 876681 w 4326264"/>
              <a:gd name="connsiteY8" fmla="*/ 121023 h 1510217"/>
              <a:gd name="connsiteX9" fmla="*/ 863234 w 4326264"/>
              <a:gd name="connsiteY9" fmla="*/ 80682 h 1510217"/>
              <a:gd name="connsiteX10" fmla="*/ 890128 w 4326264"/>
              <a:gd name="connsiteY10" fmla="*/ 134470 h 1510217"/>
              <a:gd name="connsiteX11" fmla="*/ 917022 w 4326264"/>
              <a:gd name="connsiteY11" fmla="*/ 174812 h 1510217"/>
              <a:gd name="connsiteX12" fmla="*/ 970810 w 4326264"/>
              <a:gd name="connsiteY12" fmla="*/ 295835 h 1510217"/>
              <a:gd name="connsiteX13" fmla="*/ 984257 w 4326264"/>
              <a:gd name="connsiteY13" fmla="*/ 349623 h 1510217"/>
              <a:gd name="connsiteX14" fmla="*/ 1011151 w 4326264"/>
              <a:gd name="connsiteY14" fmla="*/ 403412 h 1510217"/>
              <a:gd name="connsiteX15" fmla="*/ 1064939 w 4326264"/>
              <a:gd name="connsiteY15" fmla="*/ 524435 h 1510217"/>
              <a:gd name="connsiteX16" fmla="*/ 1132175 w 4326264"/>
              <a:gd name="connsiteY16" fmla="*/ 578223 h 1510217"/>
              <a:gd name="connsiteX17" fmla="*/ 1172516 w 4326264"/>
              <a:gd name="connsiteY17" fmla="*/ 497541 h 1510217"/>
              <a:gd name="connsiteX18" fmla="*/ 1199410 w 4326264"/>
              <a:gd name="connsiteY18" fmla="*/ 457200 h 1510217"/>
              <a:gd name="connsiteX19" fmla="*/ 1212857 w 4326264"/>
              <a:gd name="connsiteY19" fmla="*/ 416859 h 1510217"/>
              <a:gd name="connsiteX20" fmla="*/ 1253198 w 4326264"/>
              <a:gd name="connsiteY20" fmla="*/ 322729 h 1510217"/>
              <a:gd name="connsiteX21" fmla="*/ 1266645 w 4326264"/>
              <a:gd name="connsiteY21" fmla="*/ 268941 h 1510217"/>
              <a:gd name="connsiteX22" fmla="*/ 1320434 w 4326264"/>
              <a:gd name="connsiteY22" fmla="*/ 188259 h 1510217"/>
              <a:gd name="connsiteX23" fmla="*/ 1374222 w 4326264"/>
              <a:gd name="connsiteY23" fmla="*/ 336176 h 1510217"/>
              <a:gd name="connsiteX24" fmla="*/ 1428010 w 4326264"/>
              <a:gd name="connsiteY24" fmla="*/ 376517 h 1510217"/>
              <a:gd name="connsiteX25" fmla="*/ 1441457 w 4326264"/>
              <a:gd name="connsiteY25" fmla="*/ 416859 h 1510217"/>
              <a:gd name="connsiteX26" fmla="*/ 1468351 w 4326264"/>
              <a:gd name="connsiteY26" fmla="*/ 578223 h 1510217"/>
              <a:gd name="connsiteX27" fmla="*/ 1522139 w 4326264"/>
              <a:gd name="connsiteY27" fmla="*/ 430306 h 1510217"/>
              <a:gd name="connsiteX28" fmla="*/ 1562481 w 4326264"/>
              <a:gd name="connsiteY28" fmla="*/ 336176 h 1510217"/>
              <a:gd name="connsiteX29" fmla="*/ 1575928 w 4326264"/>
              <a:gd name="connsiteY29" fmla="*/ 295835 h 1510217"/>
              <a:gd name="connsiteX30" fmla="*/ 1602822 w 4326264"/>
              <a:gd name="connsiteY30" fmla="*/ 255494 h 1510217"/>
              <a:gd name="connsiteX31" fmla="*/ 1616269 w 4326264"/>
              <a:gd name="connsiteY31" fmla="*/ 215153 h 1510217"/>
              <a:gd name="connsiteX32" fmla="*/ 1670057 w 4326264"/>
              <a:gd name="connsiteY32" fmla="*/ 94129 h 1510217"/>
              <a:gd name="connsiteX33" fmla="*/ 1710398 w 4326264"/>
              <a:gd name="connsiteY33" fmla="*/ 242047 h 1510217"/>
              <a:gd name="connsiteX34" fmla="*/ 1737292 w 4326264"/>
              <a:gd name="connsiteY34" fmla="*/ 363070 h 1510217"/>
              <a:gd name="connsiteX35" fmla="*/ 1750739 w 4326264"/>
              <a:gd name="connsiteY35" fmla="*/ 403412 h 1510217"/>
              <a:gd name="connsiteX36" fmla="*/ 1791081 w 4326264"/>
              <a:gd name="connsiteY36" fmla="*/ 363070 h 1510217"/>
              <a:gd name="connsiteX37" fmla="*/ 1871763 w 4326264"/>
              <a:gd name="connsiteY37" fmla="*/ 228600 h 1510217"/>
              <a:gd name="connsiteX38" fmla="*/ 1898657 w 4326264"/>
              <a:gd name="connsiteY38" fmla="*/ 174812 h 1510217"/>
              <a:gd name="connsiteX39" fmla="*/ 1925551 w 4326264"/>
              <a:gd name="connsiteY39" fmla="*/ 147917 h 1510217"/>
              <a:gd name="connsiteX40" fmla="*/ 1965892 w 4326264"/>
              <a:gd name="connsiteY40" fmla="*/ 94129 h 1510217"/>
              <a:gd name="connsiteX41" fmla="*/ 1979339 w 4326264"/>
              <a:gd name="connsiteY41" fmla="*/ 578223 h 1510217"/>
              <a:gd name="connsiteX42" fmla="*/ 1992787 w 4326264"/>
              <a:gd name="connsiteY42" fmla="*/ 524435 h 1510217"/>
              <a:gd name="connsiteX43" fmla="*/ 2033128 w 4326264"/>
              <a:gd name="connsiteY43" fmla="*/ 470647 h 1510217"/>
              <a:gd name="connsiteX44" fmla="*/ 2060022 w 4326264"/>
              <a:gd name="connsiteY44" fmla="*/ 430306 h 1510217"/>
              <a:gd name="connsiteX45" fmla="*/ 2100363 w 4326264"/>
              <a:gd name="connsiteY45" fmla="*/ 363070 h 1510217"/>
              <a:gd name="connsiteX46" fmla="*/ 2154151 w 4326264"/>
              <a:gd name="connsiteY46" fmla="*/ 282388 h 1510217"/>
              <a:gd name="connsiteX47" fmla="*/ 2181045 w 4326264"/>
              <a:gd name="connsiteY47" fmla="*/ 215153 h 1510217"/>
              <a:gd name="connsiteX48" fmla="*/ 2248281 w 4326264"/>
              <a:gd name="connsiteY48" fmla="*/ 147917 h 1510217"/>
              <a:gd name="connsiteX49" fmla="*/ 2275175 w 4326264"/>
              <a:gd name="connsiteY49" fmla="*/ 107576 h 1510217"/>
              <a:gd name="connsiteX50" fmla="*/ 2288622 w 4326264"/>
              <a:gd name="connsiteY50" fmla="*/ 188259 h 1510217"/>
              <a:gd name="connsiteX51" fmla="*/ 2302069 w 4326264"/>
              <a:gd name="connsiteY51" fmla="*/ 242047 h 1510217"/>
              <a:gd name="connsiteX52" fmla="*/ 2328963 w 4326264"/>
              <a:gd name="connsiteY52" fmla="*/ 484094 h 1510217"/>
              <a:gd name="connsiteX53" fmla="*/ 2382751 w 4326264"/>
              <a:gd name="connsiteY53" fmla="*/ 389965 h 1510217"/>
              <a:gd name="connsiteX54" fmla="*/ 2409645 w 4326264"/>
              <a:gd name="connsiteY54" fmla="*/ 336176 h 1510217"/>
              <a:gd name="connsiteX55" fmla="*/ 2517222 w 4326264"/>
              <a:gd name="connsiteY55" fmla="*/ 228600 h 1510217"/>
              <a:gd name="connsiteX56" fmla="*/ 2544116 w 4326264"/>
              <a:gd name="connsiteY56" fmla="*/ 174812 h 1510217"/>
              <a:gd name="connsiteX57" fmla="*/ 2638245 w 4326264"/>
              <a:gd name="connsiteY57" fmla="*/ 67235 h 1510217"/>
              <a:gd name="connsiteX58" fmla="*/ 2692034 w 4326264"/>
              <a:gd name="connsiteY58" fmla="*/ 0 h 1510217"/>
              <a:gd name="connsiteX59" fmla="*/ 2692034 w 4326264"/>
              <a:gd name="connsiteY59" fmla="*/ 336176 h 1510217"/>
              <a:gd name="connsiteX60" fmla="*/ 2678587 w 4326264"/>
              <a:gd name="connsiteY60" fmla="*/ 403412 h 1510217"/>
              <a:gd name="connsiteX61" fmla="*/ 2665139 w 4326264"/>
              <a:gd name="connsiteY61" fmla="*/ 443753 h 1510217"/>
              <a:gd name="connsiteX62" fmla="*/ 2718928 w 4326264"/>
              <a:gd name="connsiteY62" fmla="*/ 336176 h 1510217"/>
              <a:gd name="connsiteX63" fmla="*/ 2759269 w 4326264"/>
              <a:gd name="connsiteY63" fmla="*/ 309282 h 1510217"/>
              <a:gd name="connsiteX64" fmla="*/ 2813057 w 4326264"/>
              <a:gd name="connsiteY64" fmla="*/ 201706 h 1510217"/>
              <a:gd name="connsiteX65" fmla="*/ 2866845 w 4326264"/>
              <a:gd name="connsiteY65" fmla="*/ 121023 h 1510217"/>
              <a:gd name="connsiteX66" fmla="*/ 2839951 w 4326264"/>
              <a:gd name="connsiteY66" fmla="*/ 322729 h 1510217"/>
              <a:gd name="connsiteX67" fmla="*/ 2813057 w 4326264"/>
              <a:gd name="connsiteY67" fmla="*/ 484094 h 1510217"/>
              <a:gd name="connsiteX68" fmla="*/ 2772716 w 4326264"/>
              <a:gd name="connsiteY68" fmla="*/ 564776 h 1510217"/>
              <a:gd name="connsiteX69" fmla="*/ 2759269 w 4326264"/>
              <a:gd name="connsiteY69" fmla="*/ 605117 h 1510217"/>
              <a:gd name="connsiteX70" fmla="*/ 2799610 w 4326264"/>
              <a:gd name="connsiteY70" fmla="*/ 537882 h 1510217"/>
              <a:gd name="connsiteX71" fmla="*/ 2934081 w 4326264"/>
              <a:gd name="connsiteY71" fmla="*/ 430306 h 1510217"/>
              <a:gd name="connsiteX72" fmla="*/ 2974422 w 4326264"/>
              <a:gd name="connsiteY72" fmla="*/ 389965 h 1510217"/>
              <a:gd name="connsiteX73" fmla="*/ 3068551 w 4326264"/>
              <a:gd name="connsiteY73" fmla="*/ 336176 h 1510217"/>
              <a:gd name="connsiteX74" fmla="*/ 3108892 w 4326264"/>
              <a:gd name="connsiteY74" fmla="*/ 295835 h 1510217"/>
              <a:gd name="connsiteX75" fmla="*/ 3108892 w 4326264"/>
              <a:gd name="connsiteY75" fmla="*/ 416859 h 1510217"/>
              <a:gd name="connsiteX76" fmla="*/ 3095445 w 4326264"/>
              <a:gd name="connsiteY76" fmla="*/ 470647 h 1510217"/>
              <a:gd name="connsiteX77" fmla="*/ 3149234 w 4326264"/>
              <a:gd name="connsiteY77" fmla="*/ 430306 h 1510217"/>
              <a:gd name="connsiteX78" fmla="*/ 3216469 w 4326264"/>
              <a:gd name="connsiteY78" fmla="*/ 389965 h 1510217"/>
              <a:gd name="connsiteX79" fmla="*/ 3377834 w 4326264"/>
              <a:gd name="connsiteY79" fmla="*/ 336176 h 1510217"/>
              <a:gd name="connsiteX80" fmla="*/ 3458516 w 4326264"/>
              <a:gd name="connsiteY80" fmla="*/ 295835 h 1510217"/>
              <a:gd name="connsiteX81" fmla="*/ 3485410 w 4326264"/>
              <a:gd name="connsiteY81" fmla="*/ 363070 h 1510217"/>
              <a:gd name="connsiteX82" fmla="*/ 3458516 w 4326264"/>
              <a:gd name="connsiteY82" fmla="*/ 470647 h 1510217"/>
              <a:gd name="connsiteX83" fmla="*/ 3431622 w 4326264"/>
              <a:gd name="connsiteY83" fmla="*/ 524435 h 1510217"/>
              <a:gd name="connsiteX84" fmla="*/ 3404728 w 4326264"/>
              <a:gd name="connsiteY84" fmla="*/ 605117 h 1510217"/>
              <a:gd name="connsiteX85" fmla="*/ 3350939 w 4326264"/>
              <a:gd name="connsiteY85" fmla="*/ 658906 h 1510217"/>
              <a:gd name="connsiteX86" fmla="*/ 3418175 w 4326264"/>
              <a:gd name="connsiteY86" fmla="*/ 632012 h 1510217"/>
              <a:gd name="connsiteX87" fmla="*/ 3458516 w 4326264"/>
              <a:gd name="connsiteY87" fmla="*/ 605117 h 1510217"/>
              <a:gd name="connsiteX88" fmla="*/ 3512304 w 4326264"/>
              <a:gd name="connsiteY88" fmla="*/ 578223 h 1510217"/>
              <a:gd name="connsiteX89" fmla="*/ 3619881 w 4326264"/>
              <a:gd name="connsiteY89" fmla="*/ 537882 h 1510217"/>
              <a:gd name="connsiteX90" fmla="*/ 3633328 w 4326264"/>
              <a:gd name="connsiteY90" fmla="*/ 605117 h 1510217"/>
              <a:gd name="connsiteX91" fmla="*/ 3606434 w 4326264"/>
              <a:gd name="connsiteY91" fmla="*/ 658906 h 1510217"/>
              <a:gd name="connsiteX92" fmla="*/ 3539198 w 4326264"/>
              <a:gd name="connsiteY92" fmla="*/ 739588 h 1510217"/>
              <a:gd name="connsiteX93" fmla="*/ 3498857 w 4326264"/>
              <a:gd name="connsiteY93" fmla="*/ 820270 h 1510217"/>
              <a:gd name="connsiteX94" fmla="*/ 3673669 w 4326264"/>
              <a:gd name="connsiteY94" fmla="*/ 847165 h 1510217"/>
              <a:gd name="connsiteX95" fmla="*/ 3902269 w 4326264"/>
              <a:gd name="connsiteY95" fmla="*/ 806823 h 1510217"/>
              <a:gd name="connsiteX96" fmla="*/ 3982951 w 4326264"/>
              <a:gd name="connsiteY96" fmla="*/ 793376 h 1510217"/>
              <a:gd name="connsiteX97" fmla="*/ 4050187 w 4326264"/>
              <a:gd name="connsiteY97" fmla="*/ 779929 h 1510217"/>
              <a:gd name="connsiteX98" fmla="*/ 3982951 w 4326264"/>
              <a:gd name="connsiteY98" fmla="*/ 860612 h 1510217"/>
              <a:gd name="connsiteX99" fmla="*/ 3929163 w 4326264"/>
              <a:gd name="connsiteY99" fmla="*/ 914400 h 1510217"/>
              <a:gd name="connsiteX100" fmla="*/ 3835034 w 4326264"/>
              <a:gd name="connsiteY100" fmla="*/ 995082 h 1510217"/>
              <a:gd name="connsiteX101" fmla="*/ 3821587 w 4326264"/>
              <a:gd name="connsiteY101" fmla="*/ 1035423 h 1510217"/>
              <a:gd name="connsiteX102" fmla="*/ 3835034 w 4326264"/>
              <a:gd name="connsiteY102" fmla="*/ 1102659 h 1510217"/>
              <a:gd name="connsiteX103" fmla="*/ 3875375 w 4326264"/>
              <a:gd name="connsiteY103" fmla="*/ 1116106 h 1510217"/>
              <a:gd name="connsiteX104" fmla="*/ 4009845 w 4326264"/>
              <a:gd name="connsiteY104" fmla="*/ 1143000 h 1510217"/>
              <a:gd name="connsiteX105" fmla="*/ 3929163 w 4326264"/>
              <a:gd name="connsiteY105" fmla="*/ 1237129 h 1510217"/>
              <a:gd name="connsiteX106" fmla="*/ 3902269 w 4326264"/>
              <a:gd name="connsiteY106" fmla="*/ 1398494 h 1510217"/>
              <a:gd name="connsiteX107" fmla="*/ 3915716 w 4326264"/>
              <a:gd name="connsiteY107" fmla="*/ 1506070 h 1510217"/>
              <a:gd name="connsiteX108" fmla="*/ 3969504 w 4326264"/>
              <a:gd name="connsiteY108" fmla="*/ 1479176 h 1510217"/>
              <a:gd name="connsiteX109" fmla="*/ 4077081 w 4326264"/>
              <a:gd name="connsiteY109" fmla="*/ 1411941 h 1510217"/>
              <a:gd name="connsiteX110" fmla="*/ 4090528 w 4326264"/>
              <a:gd name="connsiteY110" fmla="*/ 1371600 h 1510217"/>
              <a:gd name="connsiteX111" fmla="*/ 4103975 w 4326264"/>
              <a:gd name="connsiteY111" fmla="*/ 1317812 h 1510217"/>
              <a:gd name="connsiteX112" fmla="*/ 4157763 w 4326264"/>
              <a:gd name="connsiteY112" fmla="*/ 1290917 h 1510217"/>
              <a:gd name="connsiteX113" fmla="*/ 4278787 w 4326264"/>
              <a:gd name="connsiteY113" fmla="*/ 1250576 h 1510217"/>
              <a:gd name="connsiteX114" fmla="*/ 4265339 w 4326264"/>
              <a:gd name="connsiteY114" fmla="*/ 1250576 h 1510217"/>
              <a:gd name="connsiteX115" fmla="*/ 4171210 w 4326264"/>
              <a:gd name="connsiteY115" fmla="*/ 1290917 h 1510217"/>
              <a:gd name="connsiteX116" fmla="*/ 4171210 w 4326264"/>
              <a:gd name="connsiteY116" fmla="*/ 1048870 h 1510217"/>
              <a:gd name="connsiteX117" fmla="*/ 4157763 w 4326264"/>
              <a:gd name="connsiteY117" fmla="*/ 981635 h 1510217"/>
              <a:gd name="connsiteX118" fmla="*/ 4023292 w 4326264"/>
              <a:gd name="connsiteY118" fmla="*/ 995082 h 1510217"/>
              <a:gd name="connsiteX119" fmla="*/ 3969504 w 4326264"/>
              <a:gd name="connsiteY119" fmla="*/ 1008529 h 1510217"/>
              <a:gd name="connsiteX120" fmla="*/ 3875375 w 4326264"/>
              <a:gd name="connsiteY120" fmla="*/ 1035423 h 1510217"/>
              <a:gd name="connsiteX121" fmla="*/ 3781245 w 4326264"/>
              <a:gd name="connsiteY121" fmla="*/ 1062317 h 1510217"/>
              <a:gd name="connsiteX122" fmla="*/ 3794692 w 4326264"/>
              <a:gd name="connsiteY122" fmla="*/ 954741 h 1510217"/>
              <a:gd name="connsiteX123" fmla="*/ 3821587 w 4326264"/>
              <a:gd name="connsiteY123" fmla="*/ 914400 h 1510217"/>
              <a:gd name="connsiteX124" fmla="*/ 3848481 w 4326264"/>
              <a:gd name="connsiteY124" fmla="*/ 847165 h 1510217"/>
              <a:gd name="connsiteX125" fmla="*/ 3821587 w 4326264"/>
              <a:gd name="connsiteY125" fmla="*/ 739588 h 1510217"/>
              <a:gd name="connsiteX126" fmla="*/ 3754351 w 4326264"/>
              <a:gd name="connsiteY126" fmla="*/ 753035 h 1510217"/>
              <a:gd name="connsiteX127" fmla="*/ 3673669 w 4326264"/>
              <a:gd name="connsiteY127" fmla="*/ 806823 h 1510217"/>
              <a:gd name="connsiteX128" fmla="*/ 3566092 w 4326264"/>
              <a:gd name="connsiteY128" fmla="*/ 833717 h 1510217"/>
              <a:gd name="connsiteX129" fmla="*/ 3471963 w 4326264"/>
              <a:gd name="connsiteY129" fmla="*/ 887506 h 1510217"/>
              <a:gd name="connsiteX130" fmla="*/ 3458516 w 4326264"/>
              <a:gd name="connsiteY130" fmla="*/ 833717 h 1510217"/>
              <a:gd name="connsiteX131" fmla="*/ 3445069 w 4326264"/>
              <a:gd name="connsiteY131" fmla="*/ 551329 h 1510217"/>
              <a:gd name="connsiteX132" fmla="*/ 3431622 w 4326264"/>
              <a:gd name="connsiteY132" fmla="*/ 510988 h 1510217"/>
              <a:gd name="connsiteX133" fmla="*/ 3391281 w 4326264"/>
              <a:gd name="connsiteY133" fmla="*/ 484094 h 1510217"/>
              <a:gd name="connsiteX134" fmla="*/ 3256810 w 4326264"/>
              <a:gd name="connsiteY134" fmla="*/ 551329 h 1510217"/>
              <a:gd name="connsiteX135" fmla="*/ 3135787 w 4326264"/>
              <a:gd name="connsiteY135" fmla="*/ 645459 h 1510217"/>
              <a:gd name="connsiteX136" fmla="*/ 3055104 w 4326264"/>
              <a:gd name="connsiteY136" fmla="*/ 712694 h 1510217"/>
              <a:gd name="connsiteX137" fmla="*/ 3028210 w 4326264"/>
              <a:gd name="connsiteY137" fmla="*/ 672353 h 1510217"/>
              <a:gd name="connsiteX138" fmla="*/ 3041657 w 4326264"/>
              <a:gd name="connsiteY138" fmla="*/ 632012 h 1510217"/>
              <a:gd name="connsiteX139" fmla="*/ 3028210 w 4326264"/>
              <a:gd name="connsiteY139" fmla="*/ 349623 h 1510217"/>
              <a:gd name="connsiteX140" fmla="*/ 2987869 w 4326264"/>
              <a:gd name="connsiteY140" fmla="*/ 363070 h 1510217"/>
              <a:gd name="connsiteX141" fmla="*/ 2920634 w 4326264"/>
              <a:gd name="connsiteY141" fmla="*/ 470647 h 1510217"/>
              <a:gd name="connsiteX142" fmla="*/ 2880292 w 4326264"/>
              <a:gd name="connsiteY142" fmla="*/ 497541 h 1510217"/>
              <a:gd name="connsiteX143" fmla="*/ 2826504 w 4326264"/>
              <a:gd name="connsiteY143" fmla="*/ 578223 h 1510217"/>
              <a:gd name="connsiteX144" fmla="*/ 2813057 w 4326264"/>
              <a:gd name="connsiteY144" fmla="*/ 537882 h 1510217"/>
              <a:gd name="connsiteX145" fmla="*/ 2772716 w 4326264"/>
              <a:gd name="connsiteY145" fmla="*/ 295835 h 1510217"/>
              <a:gd name="connsiteX146" fmla="*/ 2759269 w 4326264"/>
              <a:gd name="connsiteY146" fmla="*/ 255494 h 1510217"/>
              <a:gd name="connsiteX147" fmla="*/ 2718928 w 4326264"/>
              <a:gd name="connsiteY147" fmla="*/ 242047 h 1510217"/>
              <a:gd name="connsiteX148" fmla="*/ 2624798 w 4326264"/>
              <a:gd name="connsiteY148" fmla="*/ 255494 h 1510217"/>
              <a:gd name="connsiteX149" fmla="*/ 2530669 w 4326264"/>
              <a:gd name="connsiteY149" fmla="*/ 349623 h 1510217"/>
              <a:gd name="connsiteX150" fmla="*/ 2490328 w 4326264"/>
              <a:gd name="connsiteY150" fmla="*/ 389965 h 1510217"/>
              <a:gd name="connsiteX151" fmla="*/ 2436539 w 4326264"/>
              <a:gd name="connsiteY151" fmla="*/ 457200 h 1510217"/>
              <a:gd name="connsiteX152" fmla="*/ 2409645 w 4326264"/>
              <a:gd name="connsiteY152" fmla="*/ 188259 h 1510217"/>
              <a:gd name="connsiteX153" fmla="*/ 2342410 w 4326264"/>
              <a:gd name="connsiteY153" fmla="*/ 94129 h 1510217"/>
              <a:gd name="connsiteX154" fmla="*/ 2275175 w 4326264"/>
              <a:gd name="connsiteY154" fmla="*/ 121023 h 1510217"/>
              <a:gd name="connsiteX155" fmla="*/ 2167598 w 4326264"/>
              <a:gd name="connsiteY155" fmla="*/ 201706 h 1510217"/>
              <a:gd name="connsiteX156" fmla="*/ 2086916 w 4326264"/>
              <a:gd name="connsiteY156" fmla="*/ 295835 h 1510217"/>
              <a:gd name="connsiteX157" fmla="*/ 1992787 w 4326264"/>
              <a:gd name="connsiteY157" fmla="*/ 403412 h 1510217"/>
              <a:gd name="connsiteX158" fmla="*/ 1979339 w 4326264"/>
              <a:gd name="connsiteY158" fmla="*/ 443753 h 1510217"/>
              <a:gd name="connsiteX159" fmla="*/ 1952445 w 4326264"/>
              <a:gd name="connsiteY159" fmla="*/ 484094 h 1510217"/>
              <a:gd name="connsiteX160" fmla="*/ 1938998 w 4326264"/>
              <a:gd name="connsiteY160" fmla="*/ 322729 h 1510217"/>
              <a:gd name="connsiteX161" fmla="*/ 1871763 w 4326264"/>
              <a:gd name="connsiteY161" fmla="*/ 161365 h 1510217"/>
              <a:gd name="connsiteX162" fmla="*/ 1858316 w 4326264"/>
              <a:gd name="connsiteY162" fmla="*/ 121023 h 1510217"/>
              <a:gd name="connsiteX163" fmla="*/ 1817975 w 4326264"/>
              <a:gd name="connsiteY163" fmla="*/ 94129 h 1510217"/>
              <a:gd name="connsiteX164" fmla="*/ 1764187 w 4326264"/>
              <a:gd name="connsiteY164" fmla="*/ 107576 h 1510217"/>
              <a:gd name="connsiteX165" fmla="*/ 1737292 w 4326264"/>
              <a:gd name="connsiteY165" fmla="*/ 134470 h 1510217"/>
              <a:gd name="connsiteX166" fmla="*/ 1696951 w 4326264"/>
              <a:gd name="connsiteY166" fmla="*/ 161365 h 1510217"/>
              <a:gd name="connsiteX167" fmla="*/ 1643163 w 4326264"/>
              <a:gd name="connsiteY167" fmla="*/ 215153 h 1510217"/>
              <a:gd name="connsiteX168" fmla="*/ 1549034 w 4326264"/>
              <a:gd name="connsiteY168" fmla="*/ 282388 h 1510217"/>
              <a:gd name="connsiteX169" fmla="*/ 1468351 w 4326264"/>
              <a:gd name="connsiteY169" fmla="*/ 389965 h 1510217"/>
              <a:gd name="connsiteX170" fmla="*/ 1454904 w 4326264"/>
              <a:gd name="connsiteY170" fmla="*/ 443753 h 1510217"/>
              <a:gd name="connsiteX171" fmla="*/ 1414563 w 4326264"/>
              <a:gd name="connsiteY171" fmla="*/ 363070 h 1510217"/>
              <a:gd name="connsiteX172" fmla="*/ 1347328 w 4326264"/>
              <a:gd name="connsiteY172" fmla="*/ 268941 h 1510217"/>
              <a:gd name="connsiteX173" fmla="*/ 1320434 w 4326264"/>
              <a:gd name="connsiteY173" fmla="*/ 174812 h 1510217"/>
              <a:gd name="connsiteX174" fmla="*/ 1306987 w 4326264"/>
              <a:gd name="connsiteY174" fmla="*/ 134470 h 1510217"/>
              <a:gd name="connsiteX175" fmla="*/ 1280092 w 4326264"/>
              <a:gd name="connsiteY175" fmla="*/ 107576 h 1510217"/>
              <a:gd name="connsiteX176" fmla="*/ 1212857 w 4326264"/>
              <a:gd name="connsiteY176" fmla="*/ 174812 h 1510217"/>
              <a:gd name="connsiteX177" fmla="*/ 1172516 w 4326264"/>
              <a:gd name="connsiteY177" fmla="*/ 201706 h 1510217"/>
              <a:gd name="connsiteX178" fmla="*/ 1159069 w 4326264"/>
              <a:gd name="connsiteY178" fmla="*/ 242047 h 1510217"/>
              <a:gd name="connsiteX179" fmla="*/ 1051492 w 4326264"/>
              <a:gd name="connsiteY179" fmla="*/ 389965 h 1510217"/>
              <a:gd name="connsiteX180" fmla="*/ 1011151 w 4326264"/>
              <a:gd name="connsiteY180" fmla="*/ 497541 h 1510217"/>
              <a:gd name="connsiteX181" fmla="*/ 984257 w 4326264"/>
              <a:gd name="connsiteY181" fmla="*/ 457200 h 1510217"/>
              <a:gd name="connsiteX182" fmla="*/ 957363 w 4326264"/>
              <a:gd name="connsiteY182" fmla="*/ 268941 h 1510217"/>
              <a:gd name="connsiteX183" fmla="*/ 943916 w 4326264"/>
              <a:gd name="connsiteY183" fmla="*/ 228600 h 1510217"/>
              <a:gd name="connsiteX184" fmla="*/ 930469 w 4326264"/>
              <a:gd name="connsiteY184" fmla="*/ 161365 h 1510217"/>
              <a:gd name="connsiteX185" fmla="*/ 890128 w 4326264"/>
              <a:gd name="connsiteY185" fmla="*/ 188259 h 1510217"/>
              <a:gd name="connsiteX186" fmla="*/ 876681 w 4326264"/>
              <a:gd name="connsiteY186" fmla="*/ 268941 h 1510217"/>
              <a:gd name="connsiteX187" fmla="*/ 849787 w 4326264"/>
              <a:gd name="connsiteY187" fmla="*/ 309282 h 1510217"/>
              <a:gd name="connsiteX188" fmla="*/ 809445 w 4326264"/>
              <a:gd name="connsiteY188" fmla="*/ 443753 h 1510217"/>
              <a:gd name="connsiteX189" fmla="*/ 795998 w 4326264"/>
              <a:gd name="connsiteY189" fmla="*/ 510988 h 1510217"/>
              <a:gd name="connsiteX190" fmla="*/ 769104 w 4326264"/>
              <a:gd name="connsiteY190" fmla="*/ 336176 h 1510217"/>
              <a:gd name="connsiteX191" fmla="*/ 742210 w 4326264"/>
              <a:gd name="connsiteY191" fmla="*/ 242047 h 1510217"/>
              <a:gd name="connsiteX192" fmla="*/ 715316 w 4326264"/>
              <a:gd name="connsiteY192" fmla="*/ 188259 h 1510217"/>
              <a:gd name="connsiteX193" fmla="*/ 674975 w 4326264"/>
              <a:gd name="connsiteY193" fmla="*/ 242047 h 1510217"/>
              <a:gd name="connsiteX194" fmla="*/ 661528 w 4326264"/>
              <a:gd name="connsiteY194" fmla="*/ 282388 h 1510217"/>
              <a:gd name="connsiteX195" fmla="*/ 607739 w 4326264"/>
              <a:gd name="connsiteY195" fmla="*/ 389965 h 1510217"/>
              <a:gd name="connsiteX196" fmla="*/ 580845 w 4326264"/>
              <a:gd name="connsiteY196" fmla="*/ 497541 h 1510217"/>
              <a:gd name="connsiteX197" fmla="*/ 567398 w 4326264"/>
              <a:gd name="connsiteY197" fmla="*/ 578223 h 1510217"/>
              <a:gd name="connsiteX198" fmla="*/ 527057 w 4326264"/>
              <a:gd name="connsiteY198" fmla="*/ 510988 h 1510217"/>
              <a:gd name="connsiteX199" fmla="*/ 446375 w 4326264"/>
              <a:gd name="connsiteY199" fmla="*/ 309282 h 1510217"/>
              <a:gd name="connsiteX200" fmla="*/ 406034 w 4326264"/>
              <a:gd name="connsiteY200" fmla="*/ 443753 h 1510217"/>
              <a:gd name="connsiteX201" fmla="*/ 392587 w 4326264"/>
              <a:gd name="connsiteY201" fmla="*/ 497541 h 1510217"/>
              <a:gd name="connsiteX202" fmla="*/ 379139 w 4326264"/>
              <a:gd name="connsiteY202" fmla="*/ 537882 h 1510217"/>
              <a:gd name="connsiteX203" fmla="*/ 365692 w 4326264"/>
              <a:gd name="connsiteY203" fmla="*/ 605117 h 1510217"/>
              <a:gd name="connsiteX204" fmla="*/ 352245 w 4326264"/>
              <a:gd name="connsiteY204" fmla="*/ 658906 h 1510217"/>
              <a:gd name="connsiteX205" fmla="*/ 365692 w 4326264"/>
              <a:gd name="connsiteY205" fmla="*/ 860612 h 1510217"/>
              <a:gd name="connsiteX206" fmla="*/ 379139 w 4326264"/>
              <a:gd name="connsiteY206" fmla="*/ 820270 h 1510217"/>
              <a:gd name="connsiteX207" fmla="*/ 352245 w 4326264"/>
              <a:gd name="connsiteY207" fmla="*/ 484094 h 1510217"/>
              <a:gd name="connsiteX208" fmla="*/ 338798 w 4326264"/>
              <a:gd name="connsiteY208" fmla="*/ 443753 h 1510217"/>
              <a:gd name="connsiteX209" fmla="*/ 311904 w 4326264"/>
              <a:gd name="connsiteY209" fmla="*/ 403412 h 1510217"/>
              <a:gd name="connsiteX210" fmla="*/ 298457 w 4326264"/>
              <a:gd name="connsiteY210" fmla="*/ 349623 h 1510217"/>
              <a:gd name="connsiteX211" fmla="*/ 271563 w 4326264"/>
              <a:gd name="connsiteY211" fmla="*/ 416859 h 1510217"/>
              <a:gd name="connsiteX212" fmla="*/ 231222 w 4326264"/>
              <a:gd name="connsiteY212" fmla="*/ 578223 h 1510217"/>
              <a:gd name="connsiteX213" fmla="*/ 204328 w 4326264"/>
              <a:gd name="connsiteY213" fmla="*/ 766482 h 1510217"/>
              <a:gd name="connsiteX214" fmla="*/ 217775 w 4326264"/>
              <a:gd name="connsiteY214" fmla="*/ 941294 h 1510217"/>
              <a:gd name="connsiteX215" fmla="*/ 244669 w 4326264"/>
              <a:gd name="connsiteY215" fmla="*/ 981635 h 1510217"/>
              <a:gd name="connsiteX216" fmla="*/ 244669 w 4326264"/>
              <a:gd name="connsiteY216" fmla="*/ 766482 h 1510217"/>
              <a:gd name="connsiteX217" fmla="*/ 217775 w 4326264"/>
              <a:gd name="connsiteY217" fmla="*/ 699247 h 1510217"/>
              <a:gd name="connsiteX218" fmla="*/ 163987 w 4326264"/>
              <a:gd name="connsiteY218" fmla="*/ 591670 h 1510217"/>
              <a:gd name="connsiteX219" fmla="*/ 110198 w 4326264"/>
              <a:gd name="connsiteY219" fmla="*/ 551329 h 1510217"/>
              <a:gd name="connsiteX220" fmla="*/ 69857 w 4326264"/>
              <a:gd name="connsiteY220" fmla="*/ 793376 h 1510217"/>
              <a:gd name="connsiteX221" fmla="*/ 83304 w 4326264"/>
              <a:gd name="connsiteY221" fmla="*/ 981635 h 1510217"/>
              <a:gd name="connsiteX222" fmla="*/ 110198 w 4326264"/>
              <a:gd name="connsiteY222" fmla="*/ 1021976 h 1510217"/>
              <a:gd name="connsiteX223" fmla="*/ 150539 w 4326264"/>
              <a:gd name="connsiteY223" fmla="*/ 954741 h 1510217"/>
              <a:gd name="connsiteX224" fmla="*/ 123645 w 4326264"/>
              <a:gd name="connsiteY224" fmla="*/ 699247 h 1510217"/>
              <a:gd name="connsiteX225" fmla="*/ 96751 w 4326264"/>
              <a:gd name="connsiteY225" fmla="*/ 645459 h 1510217"/>
              <a:gd name="connsiteX226" fmla="*/ 56410 w 4326264"/>
              <a:gd name="connsiteY226" fmla="*/ 524435 h 1510217"/>
              <a:gd name="connsiteX227" fmla="*/ 56410 w 4326264"/>
              <a:gd name="connsiteY227" fmla="*/ 927847 h 1510217"/>
              <a:gd name="connsiteX228" fmla="*/ 96751 w 4326264"/>
              <a:gd name="connsiteY228" fmla="*/ 941294 h 1510217"/>
              <a:gd name="connsiteX229" fmla="*/ 123645 w 4326264"/>
              <a:gd name="connsiteY229" fmla="*/ 900953 h 1510217"/>
              <a:gd name="connsiteX230" fmla="*/ 110198 w 4326264"/>
              <a:gd name="connsiteY230" fmla="*/ 658906 h 1510217"/>
              <a:gd name="connsiteX231" fmla="*/ 96751 w 4326264"/>
              <a:gd name="connsiteY231" fmla="*/ 618565 h 1510217"/>
              <a:gd name="connsiteX232" fmla="*/ 42963 w 4326264"/>
              <a:gd name="connsiteY232" fmla="*/ 537882 h 1510217"/>
              <a:gd name="connsiteX233" fmla="*/ 2622 w 4326264"/>
              <a:gd name="connsiteY233" fmla="*/ 726141 h 1510217"/>
              <a:gd name="connsiteX234" fmla="*/ 29516 w 4326264"/>
              <a:gd name="connsiteY234" fmla="*/ 927847 h 1510217"/>
              <a:gd name="connsiteX235" fmla="*/ 96751 w 4326264"/>
              <a:gd name="connsiteY235" fmla="*/ 1021976 h 1510217"/>
              <a:gd name="connsiteX236" fmla="*/ 137092 w 4326264"/>
              <a:gd name="connsiteY236" fmla="*/ 1035423 h 1510217"/>
              <a:gd name="connsiteX237" fmla="*/ 271563 w 4326264"/>
              <a:gd name="connsiteY237" fmla="*/ 1062317 h 1510217"/>
              <a:gd name="connsiteX238" fmla="*/ 553951 w 4326264"/>
              <a:gd name="connsiteY238" fmla="*/ 1021976 h 1510217"/>
              <a:gd name="connsiteX239" fmla="*/ 742210 w 4326264"/>
              <a:gd name="connsiteY239" fmla="*/ 927847 h 1510217"/>
              <a:gd name="connsiteX240" fmla="*/ 943916 w 4326264"/>
              <a:gd name="connsiteY240" fmla="*/ 699247 h 1510217"/>
              <a:gd name="connsiteX241" fmla="*/ 957363 w 4326264"/>
              <a:gd name="connsiteY241" fmla="*/ 484094 h 1510217"/>
              <a:gd name="connsiteX242" fmla="*/ 890128 w 4326264"/>
              <a:gd name="connsiteY242" fmla="*/ 282388 h 1510217"/>
              <a:gd name="connsiteX243" fmla="*/ 849787 w 4326264"/>
              <a:gd name="connsiteY243" fmla="*/ 268941 h 1510217"/>
              <a:gd name="connsiteX244" fmla="*/ 795998 w 4326264"/>
              <a:gd name="connsiteY244" fmla="*/ 282388 h 1510217"/>
              <a:gd name="connsiteX245" fmla="*/ 769104 w 4326264"/>
              <a:gd name="connsiteY245" fmla="*/ 349623 h 1510217"/>
              <a:gd name="connsiteX246" fmla="*/ 728763 w 4326264"/>
              <a:gd name="connsiteY246" fmla="*/ 389965 h 1510217"/>
              <a:gd name="connsiteX247" fmla="*/ 715316 w 4326264"/>
              <a:gd name="connsiteY247" fmla="*/ 443753 h 1510217"/>
              <a:gd name="connsiteX248" fmla="*/ 701869 w 4326264"/>
              <a:gd name="connsiteY248" fmla="*/ 484094 h 1510217"/>
              <a:gd name="connsiteX249" fmla="*/ 688422 w 4326264"/>
              <a:gd name="connsiteY249" fmla="*/ 605117 h 1510217"/>
              <a:gd name="connsiteX250" fmla="*/ 701869 w 4326264"/>
              <a:gd name="connsiteY250" fmla="*/ 658906 h 1510217"/>
              <a:gd name="connsiteX251" fmla="*/ 728763 w 4326264"/>
              <a:gd name="connsiteY251" fmla="*/ 618565 h 1510217"/>
              <a:gd name="connsiteX252" fmla="*/ 755657 w 4326264"/>
              <a:gd name="connsiteY252" fmla="*/ 591670 h 1510217"/>
              <a:gd name="connsiteX253" fmla="*/ 782551 w 4326264"/>
              <a:gd name="connsiteY253" fmla="*/ 497541 h 1510217"/>
              <a:gd name="connsiteX254" fmla="*/ 795998 w 4326264"/>
              <a:gd name="connsiteY254" fmla="*/ 443753 h 1510217"/>
              <a:gd name="connsiteX255" fmla="*/ 782551 w 4326264"/>
              <a:gd name="connsiteY255" fmla="*/ 295835 h 1510217"/>
              <a:gd name="connsiteX256" fmla="*/ 742210 w 4326264"/>
              <a:gd name="connsiteY256" fmla="*/ 282388 h 1510217"/>
              <a:gd name="connsiteX257" fmla="*/ 715316 w 4326264"/>
              <a:gd name="connsiteY257" fmla="*/ 322729 h 1510217"/>
              <a:gd name="connsiteX258" fmla="*/ 701869 w 4326264"/>
              <a:gd name="connsiteY258" fmla="*/ 389965 h 1510217"/>
              <a:gd name="connsiteX259" fmla="*/ 715316 w 4326264"/>
              <a:gd name="connsiteY259" fmla="*/ 564776 h 1510217"/>
              <a:gd name="connsiteX260" fmla="*/ 836339 w 4326264"/>
              <a:gd name="connsiteY260" fmla="*/ 712694 h 1510217"/>
              <a:gd name="connsiteX261" fmla="*/ 930469 w 4326264"/>
              <a:gd name="connsiteY261" fmla="*/ 753035 h 1510217"/>
              <a:gd name="connsiteX262" fmla="*/ 1159069 w 4326264"/>
              <a:gd name="connsiteY262" fmla="*/ 672353 h 1510217"/>
              <a:gd name="connsiteX263" fmla="*/ 1266645 w 4326264"/>
              <a:gd name="connsiteY263" fmla="*/ 591670 h 1510217"/>
              <a:gd name="connsiteX264" fmla="*/ 1226304 w 4326264"/>
              <a:gd name="connsiteY264" fmla="*/ 255494 h 1510217"/>
              <a:gd name="connsiteX265" fmla="*/ 1185963 w 4326264"/>
              <a:gd name="connsiteY265" fmla="*/ 242047 h 1510217"/>
              <a:gd name="connsiteX266" fmla="*/ 1145622 w 4326264"/>
              <a:gd name="connsiteY266" fmla="*/ 255494 h 1510217"/>
              <a:gd name="connsiteX267" fmla="*/ 1159069 w 4326264"/>
              <a:gd name="connsiteY267" fmla="*/ 510988 h 1510217"/>
              <a:gd name="connsiteX268" fmla="*/ 1280092 w 4326264"/>
              <a:gd name="connsiteY268" fmla="*/ 578223 h 1510217"/>
              <a:gd name="connsiteX269" fmla="*/ 1495245 w 4326264"/>
              <a:gd name="connsiteY269" fmla="*/ 510988 h 1510217"/>
              <a:gd name="connsiteX270" fmla="*/ 1589375 w 4326264"/>
              <a:gd name="connsiteY270" fmla="*/ 376517 h 1510217"/>
              <a:gd name="connsiteX271" fmla="*/ 1602822 w 4326264"/>
              <a:gd name="connsiteY271" fmla="*/ 228600 h 15102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</a:cxnLst>
            <a:rect l="l" t="t" r="r" b="b"/>
            <a:pathLst>
              <a:path w="4326264" h="1510217">
                <a:moveTo>
                  <a:pt x="1132175" y="632012"/>
                </a:moveTo>
                <a:cubicBezTo>
                  <a:pt x="1126785" y="625275"/>
                  <a:pt x="1061370" y="547484"/>
                  <a:pt x="1051492" y="524435"/>
                </a:cubicBezTo>
                <a:cubicBezTo>
                  <a:pt x="1028939" y="471812"/>
                  <a:pt x="1047311" y="444207"/>
                  <a:pt x="1011151" y="389965"/>
                </a:cubicBezTo>
                <a:cubicBezTo>
                  <a:pt x="1002186" y="376518"/>
                  <a:pt x="991485" y="364078"/>
                  <a:pt x="984257" y="349623"/>
                </a:cubicBezTo>
                <a:cubicBezTo>
                  <a:pt x="977918" y="336945"/>
                  <a:pt x="976394" y="322310"/>
                  <a:pt x="970810" y="309282"/>
                </a:cubicBezTo>
                <a:cubicBezTo>
                  <a:pt x="962914" y="290857"/>
                  <a:pt x="953861" y="272898"/>
                  <a:pt x="943916" y="255494"/>
                </a:cubicBezTo>
                <a:cubicBezTo>
                  <a:pt x="935898" y="241462"/>
                  <a:pt x="924250" y="229608"/>
                  <a:pt x="917022" y="215153"/>
                </a:cubicBezTo>
                <a:cubicBezTo>
                  <a:pt x="910683" y="202475"/>
                  <a:pt x="909159" y="187840"/>
                  <a:pt x="903575" y="174812"/>
                </a:cubicBezTo>
                <a:cubicBezTo>
                  <a:pt x="895679" y="156387"/>
                  <a:pt x="884577" y="139448"/>
                  <a:pt x="876681" y="121023"/>
                </a:cubicBezTo>
                <a:cubicBezTo>
                  <a:pt x="871097" y="107995"/>
                  <a:pt x="853211" y="70659"/>
                  <a:pt x="863234" y="80682"/>
                </a:cubicBezTo>
                <a:cubicBezTo>
                  <a:pt x="877408" y="94856"/>
                  <a:pt x="880183" y="117065"/>
                  <a:pt x="890128" y="134470"/>
                </a:cubicBezTo>
                <a:cubicBezTo>
                  <a:pt x="898146" y="148502"/>
                  <a:pt x="909004" y="160780"/>
                  <a:pt x="917022" y="174812"/>
                </a:cubicBezTo>
                <a:cubicBezTo>
                  <a:pt x="935767" y="207616"/>
                  <a:pt x="959283" y="261254"/>
                  <a:pt x="970810" y="295835"/>
                </a:cubicBezTo>
                <a:cubicBezTo>
                  <a:pt x="976654" y="313368"/>
                  <a:pt x="977768" y="332319"/>
                  <a:pt x="984257" y="349623"/>
                </a:cubicBezTo>
                <a:cubicBezTo>
                  <a:pt x="991296" y="368393"/>
                  <a:pt x="1003706" y="384800"/>
                  <a:pt x="1011151" y="403412"/>
                </a:cubicBezTo>
                <a:cubicBezTo>
                  <a:pt x="1041004" y="478045"/>
                  <a:pt x="1023547" y="472695"/>
                  <a:pt x="1064939" y="524435"/>
                </a:cubicBezTo>
                <a:cubicBezTo>
                  <a:pt x="1086836" y="551806"/>
                  <a:pt x="1102223" y="558255"/>
                  <a:pt x="1132175" y="578223"/>
                </a:cubicBezTo>
                <a:cubicBezTo>
                  <a:pt x="1209249" y="462611"/>
                  <a:pt x="1116843" y="608887"/>
                  <a:pt x="1172516" y="497541"/>
                </a:cubicBezTo>
                <a:cubicBezTo>
                  <a:pt x="1179744" y="483086"/>
                  <a:pt x="1192182" y="471655"/>
                  <a:pt x="1199410" y="457200"/>
                </a:cubicBezTo>
                <a:cubicBezTo>
                  <a:pt x="1205749" y="444522"/>
                  <a:pt x="1207273" y="429887"/>
                  <a:pt x="1212857" y="416859"/>
                </a:cubicBezTo>
                <a:cubicBezTo>
                  <a:pt x="1243592" y="345143"/>
                  <a:pt x="1235178" y="385799"/>
                  <a:pt x="1253198" y="322729"/>
                </a:cubicBezTo>
                <a:cubicBezTo>
                  <a:pt x="1258275" y="304959"/>
                  <a:pt x="1258380" y="285471"/>
                  <a:pt x="1266645" y="268941"/>
                </a:cubicBezTo>
                <a:cubicBezTo>
                  <a:pt x="1281100" y="240031"/>
                  <a:pt x="1320434" y="188259"/>
                  <a:pt x="1320434" y="188259"/>
                </a:cubicBezTo>
                <a:cubicBezTo>
                  <a:pt x="1417640" y="253063"/>
                  <a:pt x="1300993" y="160425"/>
                  <a:pt x="1374222" y="336176"/>
                </a:cubicBezTo>
                <a:cubicBezTo>
                  <a:pt x="1382842" y="356864"/>
                  <a:pt x="1410081" y="363070"/>
                  <a:pt x="1428010" y="376517"/>
                </a:cubicBezTo>
                <a:cubicBezTo>
                  <a:pt x="1432492" y="389964"/>
                  <a:pt x="1438019" y="403108"/>
                  <a:pt x="1441457" y="416859"/>
                </a:cubicBezTo>
                <a:cubicBezTo>
                  <a:pt x="1454566" y="469294"/>
                  <a:pt x="1460761" y="525091"/>
                  <a:pt x="1468351" y="578223"/>
                </a:cubicBezTo>
                <a:cubicBezTo>
                  <a:pt x="1489955" y="470201"/>
                  <a:pt x="1468603" y="546300"/>
                  <a:pt x="1522139" y="430306"/>
                </a:cubicBezTo>
                <a:cubicBezTo>
                  <a:pt x="1536444" y="399311"/>
                  <a:pt x="1549803" y="367871"/>
                  <a:pt x="1562481" y="336176"/>
                </a:cubicBezTo>
                <a:cubicBezTo>
                  <a:pt x="1567745" y="323015"/>
                  <a:pt x="1569589" y="308513"/>
                  <a:pt x="1575928" y="295835"/>
                </a:cubicBezTo>
                <a:cubicBezTo>
                  <a:pt x="1583156" y="281380"/>
                  <a:pt x="1595594" y="269949"/>
                  <a:pt x="1602822" y="255494"/>
                </a:cubicBezTo>
                <a:cubicBezTo>
                  <a:pt x="1609161" y="242816"/>
                  <a:pt x="1611292" y="228425"/>
                  <a:pt x="1616269" y="215153"/>
                </a:cubicBezTo>
                <a:cubicBezTo>
                  <a:pt x="1642024" y="146472"/>
                  <a:pt x="1639496" y="155250"/>
                  <a:pt x="1670057" y="94129"/>
                </a:cubicBezTo>
                <a:cubicBezTo>
                  <a:pt x="1689377" y="152089"/>
                  <a:pt x="1695232" y="166215"/>
                  <a:pt x="1710398" y="242047"/>
                </a:cubicBezTo>
                <a:cubicBezTo>
                  <a:pt x="1719641" y="288264"/>
                  <a:pt x="1724632" y="318758"/>
                  <a:pt x="1737292" y="363070"/>
                </a:cubicBezTo>
                <a:cubicBezTo>
                  <a:pt x="1741186" y="376699"/>
                  <a:pt x="1746257" y="389965"/>
                  <a:pt x="1750739" y="403412"/>
                </a:cubicBezTo>
                <a:cubicBezTo>
                  <a:pt x="1764186" y="389965"/>
                  <a:pt x="1778906" y="377680"/>
                  <a:pt x="1791081" y="363070"/>
                </a:cubicBezTo>
                <a:cubicBezTo>
                  <a:pt x="1812149" y="337788"/>
                  <a:pt x="1867807" y="235852"/>
                  <a:pt x="1871763" y="228600"/>
                </a:cubicBezTo>
                <a:cubicBezTo>
                  <a:pt x="1881362" y="211002"/>
                  <a:pt x="1887538" y="191491"/>
                  <a:pt x="1898657" y="174812"/>
                </a:cubicBezTo>
                <a:cubicBezTo>
                  <a:pt x="1905690" y="164263"/>
                  <a:pt x="1917435" y="157657"/>
                  <a:pt x="1925551" y="147917"/>
                </a:cubicBezTo>
                <a:cubicBezTo>
                  <a:pt x="1939898" y="130700"/>
                  <a:pt x="1952445" y="112058"/>
                  <a:pt x="1965892" y="94129"/>
                </a:cubicBezTo>
                <a:cubicBezTo>
                  <a:pt x="1970374" y="255494"/>
                  <a:pt x="1969269" y="417110"/>
                  <a:pt x="1979339" y="578223"/>
                </a:cubicBezTo>
                <a:cubicBezTo>
                  <a:pt x="1980492" y="596668"/>
                  <a:pt x="1984522" y="540965"/>
                  <a:pt x="1992787" y="524435"/>
                </a:cubicBezTo>
                <a:cubicBezTo>
                  <a:pt x="2002810" y="504389"/>
                  <a:pt x="2020101" y="488884"/>
                  <a:pt x="2033128" y="470647"/>
                </a:cubicBezTo>
                <a:cubicBezTo>
                  <a:pt x="2042522" y="457496"/>
                  <a:pt x="2051457" y="444011"/>
                  <a:pt x="2060022" y="430306"/>
                </a:cubicBezTo>
                <a:cubicBezTo>
                  <a:pt x="2073874" y="408142"/>
                  <a:pt x="2086331" y="385120"/>
                  <a:pt x="2100363" y="363070"/>
                </a:cubicBezTo>
                <a:cubicBezTo>
                  <a:pt x="2117716" y="335801"/>
                  <a:pt x="2138673" y="310764"/>
                  <a:pt x="2154151" y="282388"/>
                </a:cubicBezTo>
                <a:cubicBezTo>
                  <a:pt x="2165710" y="261197"/>
                  <a:pt x="2167203" y="234928"/>
                  <a:pt x="2181045" y="215153"/>
                </a:cubicBezTo>
                <a:cubicBezTo>
                  <a:pt x="2199221" y="189187"/>
                  <a:pt x="2227409" y="171770"/>
                  <a:pt x="2248281" y="147917"/>
                </a:cubicBezTo>
                <a:cubicBezTo>
                  <a:pt x="2258923" y="135754"/>
                  <a:pt x="2266210" y="121023"/>
                  <a:pt x="2275175" y="107576"/>
                </a:cubicBezTo>
                <a:cubicBezTo>
                  <a:pt x="2279657" y="134470"/>
                  <a:pt x="2283275" y="161523"/>
                  <a:pt x="2288622" y="188259"/>
                </a:cubicBezTo>
                <a:cubicBezTo>
                  <a:pt x="2292246" y="206381"/>
                  <a:pt x="2298763" y="223864"/>
                  <a:pt x="2302069" y="242047"/>
                </a:cubicBezTo>
                <a:cubicBezTo>
                  <a:pt x="2316941" y="323842"/>
                  <a:pt x="2321358" y="400437"/>
                  <a:pt x="2328963" y="484094"/>
                </a:cubicBezTo>
                <a:cubicBezTo>
                  <a:pt x="2355382" y="404837"/>
                  <a:pt x="2324601" y="483006"/>
                  <a:pt x="2382751" y="389965"/>
                </a:cubicBezTo>
                <a:cubicBezTo>
                  <a:pt x="2393375" y="372966"/>
                  <a:pt x="2396812" y="351576"/>
                  <a:pt x="2409645" y="336176"/>
                </a:cubicBezTo>
                <a:cubicBezTo>
                  <a:pt x="2442110" y="297218"/>
                  <a:pt x="2494543" y="273958"/>
                  <a:pt x="2517222" y="228600"/>
                </a:cubicBezTo>
                <a:cubicBezTo>
                  <a:pt x="2526187" y="210671"/>
                  <a:pt x="2532997" y="191491"/>
                  <a:pt x="2544116" y="174812"/>
                </a:cubicBezTo>
                <a:cubicBezTo>
                  <a:pt x="2616071" y="66878"/>
                  <a:pt x="2573443" y="144997"/>
                  <a:pt x="2638245" y="67235"/>
                </a:cubicBezTo>
                <a:cubicBezTo>
                  <a:pt x="2723052" y="-34533"/>
                  <a:pt x="2613796" y="78235"/>
                  <a:pt x="2692034" y="0"/>
                </a:cubicBezTo>
                <a:cubicBezTo>
                  <a:pt x="2721492" y="147291"/>
                  <a:pt x="2712874" y="75669"/>
                  <a:pt x="2692034" y="336176"/>
                </a:cubicBezTo>
                <a:cubicBezTo>
                  <a:pt x="2690211" y="358959"/>
                  <a:pt x="2684130" y="381239"/>
                  <a:pt x="2678587" y="403412"/>
                </a:cubicBezTo>
                <a:cubicBezTo>
                  <a:pt x="2675149" y="417163"/>
                  <a:pt x="2658800" y="456431"/>
                  <a:pt x="2665139" y="443753"/>
                </a:cubicBezTo>
                <a:cubicBezTo>
                  <a:pt x="2684398" y="405234"/>
                  <a:pt x="2687776" y="367328"/>
                  <a:pt x="2718928" y="336176"/>
                </a:cubicBezTo>
                <a:cubicBezTo>
                  <a:pt x="2730356" y="324748"/>
                  <a:pt x="2745822" y="318247"/>
                  <a:pt x="2759269" y="309282"/>
                </a:cubicBezTo>
                <a:cubicBezTo>
                  <a:pt x="2792289" y="177203"/>
                  <a:pt x="2744483" y="338854"/>
                  <a:pt x="2813057" y="201706"/>
                </a:cubicBezTo>
                <a:cubicBezTo>
                  <a:pt x="2856474" y="114871"/>
                  <a:pt x="2788347" y="173355"/>
                  <a:pt x="2866845" y="121023"/>
                </a:cubicBezTo>
                <a:cubicBezTo>
                  <a:pt x="2840145" y="388030"/>
                  <a:pt x="2867803" y="155616"/>
                  <a:pt x="2839951" y="322729"/>
                </a:cubicBezTo>
                <a:cubicBezTo>
                  <a:pt x="2828566" y="391041"/>
                  <a:pt x="2828902" y="420712"/>
                  <a:pt x="2813057" y="484094"/>
                </a:cubicBezTo>
                <a:cubicBezTo>
                  <a:pt x="2796157" y="551693"/>
                  <a:pt x="2805582" y="499044"/>
                  <a:pt x="2772716" y="564776"/>
                </a:cubicBezTo>
                <a:cubicBezTo>
                  <a:pt x="2766377" y="577454"/>
                  <a:pt x="2749246" y="615140"/>
                  <a:pt x="2759269" y="605117"/>
                </a:cubicBezTo>
                <a:cubicBezTo>
                  <a:pt x="2777750" y="586636"/>
                  <a:pt x="2783060" y="558110"/>
                  <a:pt x="2799610" y="537882"/>
                </a:cubicBezTo>
                <a:cubicBezTo>
                  <a:pt x="2865280" y="457618"/>
                  <a:pt x="2861656" y="466518"/>
                  <a:pt x="2934081" y="430306"/>
                </a:cubicBezTo>
                <a:cubicBezTo>
                  <a:pt x="2947528" y="416859"/>
                  <a:pt x="2958947" y="401018"/>
                  <a:pt x="2974422" y="389965"/>
                </a:cubicBezTo>
                <a:cubicBezTo>
                  <a:pt x="3066485" y="324205"/>
                  <a:pt x="2992327" y="399696"/>
                  <a:pt x="3068551" y="336176"/>
                </a:cubicBezTo>
                <a:cubicBezTo>
                  <a:pt x="3083160" y="324002"/>
                  <a:pt x="3095445" y="309282"/>
                  <a:pt x="3108892" y="295835"/>
                </a:cubicBezTo>
                <a:cubicBezTo>
                  <a:pt x="3129936" y="358966"/>
                  <a:pt x="3126641" y="328111"/>
                  <a:pt x="3108892" y="416859"/>
                </a:cubicBezTo>
                <a:cubicBezTo>
                  <a:pt x="3105268" y="434981"/>
                  <a:pt x="3077912" y="464803"/>
                  <a:pt x="3095445" y="470647"/>
                </a:cubicBezTo>
                <a:cubicBezTo>
                  <a:pt x="3116707" y="477734"/>
                  <a:pt x="3130586" y="442738"/>
                  <a:pt x="3149234" y="430306"/>
                </a:cubicBezTo>
                <a:cubicBezTo>
                  <a:pt x="3170981" y="415808"/>
                  <a:pt x="3193092" y="401654"/>
                  <a:pt x="3216469" y="389965"/>
                </a:cubicBezTo>
                <a:cubicBezTo>
                  <a:pt x="3268492" y="363953"/>
                  <a:pt x="3322019" y="352123"/>
                  <a:pt x="3377834" y="336176"/>
                </a:cubicBezTo>
                <a:cubicBezTo>
                  <a:pt x="3380918" y="334120"/>
                  <a:pt x="3445863" y="285713"/>
                  <a:pt x="3458516" y="295835"/>
                </a:cubicBezTo>
                <a:cubicBezTo>
                  <a:pt x="3477365" y="310914"/>
                  <a:pt x="3476445" y="340658"/>
                  <a:pt x="3485410" y="363070"/>
                </a:cubicBezTo>
                <a:cubicBezTo>
                  <a:pt x="3477517" y="402534"/>
                  <a:pt x="3474022" y="434466"/>
                  <a:pt x="3458516" y="470647"/>
                </a:cubicBezTo>
                <a:cubicBezTo>
                  <a:pt x="3450620" y="489072"/>
                  <a:pt x="3439067" y="505823"/>
                  <a:pt x="3431622" y="524435"/>
                </a:cubicBezTo>
                <a:cubicBezTo>
                  <a:pt x="3421094" y="550756"/>
                  <a:pt x="3419313" y="580808"/>
                  <a:pt x="3404728" y="605117"/>
                </a:cubicBezTo>
                <a:cubicBezTo>
                  <a:pt x="3391682" y="626860"/>
                  <a:pt x="3327396" y="668323"/>
                  <a:pt x="3350939" y="658906"/>
                </a:cubicBezTo>
                <a:cubicBezTo>
                  <a:pt x="3373351" y="649941"/>
                  <a:pt x="3396585" y="642807"/>
                  <a:pt x="3418175" y="632012"/>
                </a:cubicBezTo>
                <a:cubicBezTo>
                  <a:pt x="3432630" y="624784"/>
                  <a:pt x="3444484" y="613135"/>
                  <a:pt x="3458516" y="605117"/>
                </a:cubicBezTo>
                <a:cubicBezTo>
                  <a:pt x="3475920" y="595171"/>
                  <a:pt x="3493986" y="586364"/>
                  <a:pt x="3512304" y="578223"/>
                </a:cubicBezTo>
                <a:cubicBezTo>
                  <a:pt x="3560544" y="556783"/>
                  <a:pt x="3575523" y="552668"/>
                  <a:pt x="3619881" y="537882"/>
                </a:cubicBezTo>
                <a:cubicBezTo>
                  <a:pt x="3624363" y="560294"/>
                  <a:pt x="3635852" y="582401"/>
                  <a:pt x="3633328" y="605117"/>
                </a:cubicBezTo>
                <a:cubicBezTo>
                  <a:pt x="3631114" y="625040"/>
                  <a:pt x="3616380" y="641501"/>
                  <a:pt x="3606434" y="658906"/>
                </a:cubicBezTo>
                <a:cubicBezTo>
                  <a:pt x="3570014" y="722640"/>
                  <a:pt x="3589761" y="678912"/>
                  <a:pt x="3539198" y="739588"/>
                </a:cubicBezTo>
                <a:cubicBezTo>
                  <a:pt x="3510234" y="774345"/>
                  <a:pt x="3512334" y="779839"/>
                  <a:pt x="3498857" y="820270"/>
                </a:cubicBezTo>
                <a:cubicBezTo>
                  <a:pt x="3552090" y="900122"/>
                  <a:pt x="3513097" y="867237"/>
                  <a:pt x="3673669" y="847165"/>
                </a:cubicBezTo>
                <a:cubicBezTo>
                  <a:pt x="4028517" y="802808"/>
                  <a:pt x="3740575" y="839162"/>
                  <a:pt x="3902269" y="806823"/>
                </a:cubicBezTo>
                <a:cubicBezTo>
                  <a:pt x="3929005" y="801476"/>
                  <a:pt x="3956126" y="798253"/>
                  <a:pt x="3982951" y="793376"/>
                </a:cubicBezTo>
                <a:cubicBezTo>
                  <a:pt x="4005438" y="789287"/>
                  <a:pt x="4027775" y="784411"/>
                  <a:pt x="4050187" y="779929"/>
                </a:cubicBezTo>
                <a:cubicBezTo>
                  <a:pt x="4027228" y="848800"/>
                  <a:pt x="4051910" y="800273"/>
                  <a:pt x="3982951" y="860612"/>
                </a:cubicBezTo>
                <a:cubicBezTo>
                  <a:pt x="3963869" y="877309"/>
                  <a:pt x="3948245" y="897703"/>
                  <a:pt x="3929163" y="914400"/>
                </a:cubicBezTo>
                <a:cubicBezTo>
                  <a:pt x="3791160" y="1035153"/>
                  <a:pt x="3949772" y="880344"/>
                  <a:pt x="3835034" y="995082"/>
                </a:cubicBezTo>
                <a:cubicBezTo>
                  <a:pt x="3830552" y="1008529"/>
                  <a:pt x="3821587" y="1021249"/>
                  <a:pt x="3821587" y="1035423"/>
                </a:cubicBezTo>
                <a:cubicBezTo>
                  <a:pt x="3821587" y="1058279"/>
                  <a:pt x="3822356" y="1083642"/>
                  <a:pt x="3835034" y="1102659"/>
                </a:cubicBezTo>
                <a:cubicBezTo>
                  <a:pt x="3842896" y="1114453"/>
                  <a:pt x="3861746" y="1112212"/>
                  <a:pt x="3875375" y="1116106"/>
                </a:cubicBezTo>
                <a:cubicBezTo>
                  <a:pt x="3931542" y="1132154"/>
                  <a:pt x="3946446" y="1132433"/>
                  <a:pt x="4009845" y="1143000"/>
                </a:cubicBezTo>
                <a:cubicBezTo>
                  <a:pt x="3985859" y="1166986"/>
                  <a:pt x="3942963" y="1206079"/>
                  <a:pt x="3929163" y="1237129"/>
                </a:cubicBezTo>
                <a:cubicBezTo>
                  <a:pt x="3920884" y="1255756"/>
                  <a:pt x="3903162" y="1392245"/>
                  <a:pt x="3902269" y="1398494"/>
                </a:cubicBezTo>
                <a:cubicBezTo>
                  <a:pt x="3906751" y="1434353"/>
                  <a:pt x="3892581" y="1478308"/>
                  <a:pt x="3915716" y="1506070"/>
                </a:cubicBezTo>
                <a:cubicBezTo>
                  <a:pt x="3928549" y="1521469"/>
                  <a:pt x="3952505" y="1489800"/>
                  <a:pt x="3969504" y="1479176"/>
                </a:cubicBezTo>
                <a:cubicBezTo>
                  <a:pt x="4109148" y="1391898"/>
                  <a:pt x="3940797" y="1480082"/>
                  <a:pt x="4077081" y="1411941"/>
                </a:cubicBezTo>
                <a:cubicBezTo>
                  <a:pt x="4081563" y="1398494"/>
                  <a:pt x="4086634" y="1385229"/>
                  <a:pt x="4090528" y="1371600"/>
                </a:cubicBezTo>
                <a:cubicBezTo>
                  <a:pt x="4095605" y="1353830"/>
                  <a:pt x="4092144" y="1332010"/>
                  <a:pt x="4103975" y="1317812"/>
                </a:cubicBezTo>
                <a:cubicBezTo>
                  <a:pt x="4116808" y="1302412"/>
                  <a:pt x="4140358" y="1300863"/>
                  <a:pt x="4157763" y="1290917"/>
                </a:cubicBezTo>
                <a:cubicBezTo>
                  <a:pt x="4235618" y="1246428"/>
                  <a:pt x="4157147" y="1270849"/>
                  <a:pt x="4278787" y="1250576"/>
                </a:cubicBezTo>
                <a:cubicBezTo>
                  <a:pt x="4294543" y="1240072"/>
                  <a:pt x="4384765" y="1182333"/>
                  <a:pt x="4265339" y="1250576"/>
                </a:cubicBezTo>
                <a:cubicBezTo>
                  <a:pt x="4193110" y="1291849"/>
                  <a:pt x="4259557" y="1268830"/>
                  <a:pt x="4171210" y="1290917"/>
                </a:cubicBezTo>
                <a:cubicBezTo>
                  <a:pt x="4133427" y="1177569"/>
                  <a:pt x="4171210" y="1307889"/>
                  <a:pt x="4171210" y="1048870"/>
                </a:cubicBezTo>
                <a:cubicBezTo>
                  <a:pt x="4171210" y="1026014"/>
                  <a:pt x="4162245" y="1004047"/>
                  <a:pt x="4157763" y="981635"/>
                </a:cubicBezTo>
                <a:cubicBezTo>
                  <a:pt x="4112939" y="986117"/>
                  <a:pt x="4067886" y="988711"/>
                  <a:pt x="4023292" y="995082"/>
                </a:cubicBezTo>
                <a:cubicBezTo>
                  <a:pt x="4004997" y="997696"/>
                  <a:pt x="3987334" y="1003666"/>
                  <a:pt x="3969504" y="1008529"/>
                </a:cubicBezTo>
                <a:cubicBezTo>
                  <a:pt x="3938022" y="1017115"/>
                  <a:pt x="3906857" y="1026837"/>
                  <a:pt x="3875375" y="1035423"/>
                </a:cubicBezTo>
                <a:cubicBezTo>
                  <a:pt x="3782505" y="1060751"/>
                  <a:pt x="3858548" y="1036550"/>
                  <a:pt x="3781245" y="1062317"/>
                </a:cubicBezTo>
                <a:cubicBezTo>
                  <a:pt x="3785727" y="1026458"/>
                  <a:pt x="3785183" y="989605"/>
                  <a:pt x="3794692" y="954741"/>
                </a:cubicBezTo>
                <a:cubicBezTo>
                  <a:pt x="3798944" y="939149"/>
                  <a:pt x="3814359" y="928855"/>
                  <a:pt x="3821587" y="914400"/>
                </a:cubicBezTo>
                <a:cubicBezTo>
                  <a:pt x="3832382" y="892810"/>
                  <a:pt x="3839516" y="869577"/>
                  <a:pt x="3848481" y="847165"/>
                </a:cubicBezTo>
                <a:cubicBezTo>
                  <a:pt x="3839516" y="811306"/>
                  <a:pt x="3847723" y="765724"/>
                  <a:pt x="3821587" y="739588"/>
                </a:cubicBezTo>
                <a:cubicBezTo>
                  <a:pt x="3805425" y="723426"/>
                  <a:pt x="3775158" y="743577"/>
                  <a:pt x="3754351" y="753035"/>
                </a:cubicBezTo>
                <a:cubicBezTo>
                  <a:pt x="3724926" y="766410"/>
                  <a:pt x="3705027" y="798984"/>
                  <a:pt x="3673669" y="806823"/>
                </a:cubicBezTo>
                <a:lnTo>
                  <a:pt x="3566092" y="833717"/>
                </a:lnTo>
                <a:cubicBezTo>
                  <a:pt x="3555494" y="840782"/>
                  <a:pt x="3482627" y="891772"/>
                  <a:pt x="3471963" y="887506"/>
                </a:cubicBezTo>
                <a:cubicBezTo>
                  <a:pt x="3454803" y="880642"/>
                  <a:pt x="3462998" y="851647"/>
                  <a:pt x="3458516" y="833717"/>
                </a:cubicBezTo>
                <a:cubicBezTo>
                  <a:pt x="3454034" y="739588"/>
                  <a:pt x="3452895" y="645239"/>
                  <a:pt x="3445069" y="551329"/>
                </a:cubicBezTo>
                <a:cubicBezTo>
                  <a:pt x="3443892" y="537204"/>
                  <a:pt x="3440477" y="522056"/>
                  <a:pt x="3431622" y="510988"/>
                </a:cubicBezTo>
                <a:cubicBezTo>
                  <a:pt x="3421526" y="498368"/>
                  <a:pt x="3404728" y="493059"/>
                  <a:pt x="3391281" y="484094"/>
                </a:cubicBezTo>
                <a:cubicBezTo>
                  <a:pt x="3346457" y="506506"/>
                  <a:pt x="3298508" y="523531"/>
                  <a:pt x="3256810" y="551329"/>
                </a:cubicBezTo>
                <a:cubicBezTo>
                  <a:pt x="3052880" y="687282"/>
                  <a:pt x="3262187" y="540125"/>
                  <a:pt x="3135787" y="645459"/>
                </a:cubicBezTo>
                <a:cubicBezTo>
                  <a:pt x="3023450" y="739074"/>
                  <a:pt x="3172969" y="594829"/>
                  <a:pt x="3055104" y="712694"/>
                </a:cubicBezTo>
                <a:cubicBezTo>
                  <a:pt x="3046139" y="699247"/>
                  <a:pt x="3030867" y="688294"/>
                  <a:pt x="3028210" y="672353"/>
                </a:cubicBezTo>
                <a:cubicBezTo>
                  <a:pt x="3025880" y="658371"/>
                  <a:pt x="3041657" y="646186"/>
                  <a:pt x="3041657" y="632012"/>
                </a:cubicBezTo>
                <a:cubicBezTo>
                  <a:pt x="3041657" y="537776"/>
                  <a:pt x="3032692" y="443753"/>
                  <a:pt x="3028210" y="349623"/>
                </a:cubicBezTo>
                <a:cubicBezTo>
                  <a:pt x="3014763" y="354105"/>
                  <a:pt x="2998758" y="353996"/>
                  <a:pt x="2987869" y="363070"/>
                </a:cubicBezTo>
                <a:cubicBezTo>
                  <a:pt x="2916856" y="422248"/>
                  <a:pt x="2974227" y="406336"/>
                  <a:pt x="2920634" y="470647"/>
                </a:cubicBezTo>
                <a:cubicBezTo>
                  <a:pt x="2910288" y="483063"/>
                  <a:pt x="2893739" y="488576"/>
                  <a:pt x="2880292" y="497541"/>
                </a:cubicBezTo>
                <a:cubicBezTo>
                  <a:pt x="2873344" y="518384"/>
                  <a:pt x="2860080" y="578223"/>
                  <a:pt x="2826504" y="578223"/>
                </a:cubicBezTo>
                <a:cubicBezTo>
                  <a:pt x="2812330" y="578223"/>
                  <a:pt x="2817539" y="551329"/>
                  <a:pt x="2813057" y="537882"/>
                </a:cubicBezTo>
                <a:cubicBezTo>
                  <a:pt x="2795861" y="314331"/>
                  <a:pt x="2822099" y="427523"/>
                  <a:pt x="2772716" y="295835"/>
                </a:cubicBezTo>
                <a:cubicBezTo>
                  <a:pt x="2767739" y="282563"/>
                  <a:pt x="2769292" y="265517"/>
                  <a:pt x="2759269" y="255494"/>
                </a:cubicBezTo>
                <a:cubicBezTo>
                  <a:pt x="2749246" y="245471"/>
                  <a:pt x="2732375" y="246529"/>
                  <a:pt x="2718928" y="242047"/>
                </a:cubicBezTo>
                <a:cubicBezTo>
                  <a:pt x="2687551" y="246529"/>
                  <a:pt x="2654585" y="244662"/>
                  <a:pt x="2624798" y="255494"/>
                </a:cubicBezTo>
                <a:cubicBezTo>
                  <a:pt x="2576423" y="273085"/>
                  <a:pt x="2561114" y="314103"/>
                  <a:pt x="2530669" y="349623"/>
                </a:cubicBezTo>
                <a:cubicBezTo>
                  <a:pt x="2518293" y="364062"/>
                  <a:pt x="2502502" y="375356"/>
                  <a:pt x="2490328" y="389965"/>
                </a:cubicBezTo>
                <a:cubicBezTo>
                  <a:pt x="2405527" y="491727"/>
                  <a:pt x="2514772" y="378970"/>
                  <a:pt x="2436539" y="457200"/>
                </a:cubicBezTo>
                <a:cubicBezTo>
                  <a:pt x="2388320" y="601858"/>
                  <a:pt x="2439291" y="464953"/>
                  <a:pt x="2409645" y="188259"/>
                </a:cubicBezTo>
                <a:cubicBezTo>
                  <a:pt x="2402686" y="123309"/>
                  <a:pt x="2385470" y="122836"/>
                  <a:pt x="2342410" y="94129"/>
                </a:cubicBezTo>
                <a:cubicBezTo>
                  <a:pt x="2319998" y="103094"/>
                  <a:pt x="2294950" y="107181"/>
                  <a:pt x="2275175" y="121023"/>
                </a:cubicBezTo>
                <a:cubicBezTo>
                  <a:pt x="2134705" y="219352"/>
                  <a:pt x="2266276" y="168813"/>
                  <a:pt x="2167598" y="201706"/>
                </a:cubicBezTo>
                <a:cubicBezTo>
                  <a:pt x="2049628" y="358999"/>
                  <a:pt x="2199293" y="164729"/>
                  <a:pt x="2086916" y="295835"/>
                </a:cubicBezTo>
                <a:cubicBezTo>
                  <a:pt x="1975800" y="425470"/>
                  <a:pt x="2125283" y="270914"/>
                  <a:pt x="1992787" y="403412"/>
                </a:cubicBezTo>
                <a:cubicBezTo>
                  <a:pt x="1988304" y="416859"/>
                  <a:pt x="1985678" y="431075"/>
                  <a:pt x="1979339" y="443753"/>
                </a:cubicBezTo>
                <a:cubicBezTo>
                  <a:pt x="1972111" y="458208"/>
                  <a:pt x="1957556" y="499426"/>
                  <a:pt x="1952445" y="484094"/>
                </a:cubicBezTo>
                <a:cubicBezTo>
                  <a:pt x="1935377" y="432889"/>
                  <a:pt x="1949583" y="375656"/>
                  <a:pt x="1938998" y="322729"/>
                </a:cubicBezTo>
                <a:cubicBezTo>
                  <a:pt x="1922562" y="240551"/>
                  <a:pt x="1899587" y="226289"/>
                  <a:pt x="1871763" y="161365"/>
                </a:cubicBezTo>
                <a:cubicBezTo>
                  <a:pt x="1866179" y="148336"/>
                  <a:pt x="1867171" y="132092"/>
                  <a:pt x="1858316" y="121023"/>
                </a:cubicBezTo>
                <a:cubicBezTo>
                  <a:pt x="1848220" y="108403"/>
                  <a:pt x="1831422" y="103094"/>
                  <a:pt x="1817975" y="94129"/>
                </a:cubicBezTo>
                <a:cubicBezTo>
                  <a:pt x="1800046" y="98611"/>
                  <a:pt x="1780717" y="99311"/>
                  <a:pt x="1764187" y="107576"/>
                </a:cubicBezTo>
                <a:cubicBezTo>
                  <a:pt x="1752847" y="113246"/>
                  <a:pt x="1747192" y="126550"/>
                  <a:pt x="1737292" y="134470"/>
                </a:cubicBezTo>
                <a:cubicBezTo>
                  <a:pt x="1724672" y="144566"/>
                  <a:pt x="1709222" y="150847"/>
                  <a:pt x="1696951" y="161365"/>
                </a:cubicBezTo>
                <a:cubicBezTo>
                  <a:pt x="1677699" y="177867"/>
                  <a:pt x="1662245" y="198456"/>
                  <a:pt x="1643163" y="215153"/>
                </a:cubicBezTo>
                <a:cubicBezTo>
                  <a:pt x="1616476" y="238504"/>
                  <a:pt x="1579156" y="262306"/>
                  <a:pt x="1549034" y="282388"/>
                </a:cubicBezTo>
                <a:cubicBezTo>
                  <a:pt x="1488212" y="373619"/>
                  <a:pt x="1518100" y="340214"/>
                  <a:pt x="1468351" y="389965"/>
                </a:cubicBezTo>
                <a:cubicBezTo>
                  <a:pt x="1463869" y="407894"/>
                  <a:pt x="1472437" y="437909"/>
                  <a:pt x="1454904" y="443753"/>
                </a:cubicBezTo>
                <a:cubicBezTo>
                  <a:pt x="1438752" y="449137"/>
                  <a:pt x="1416802" y="368295"/>
                  <a:pt x="1414563" y="363070"/>
                </a:cubicBezTo>
                <a:cubicBezTo>
                  <a:pt x="1388015" y="301123"/>
                  <a:pt x="1393447" y="315060"/>
                  <a:pt x="1347328" y="268941"/>
                </a:cubicBezTo>
                <a:cubicBezTo>
                  <a:pt x="1338363" y="237565"/>
                  <a:pt x="1329811" y="206068"/>
                  <a:pt x="1320434" y="174812"/>
                </a:cubicBezTo>
                <a:cubicBezTo>
                  <a:pt x="1316361" y="161235"/>
                  <a:pt x="1314280" y="146625"/>
                  <a:pt x="1306987" y="134470"/>
                </a:cubicBezTo>
                <a:cubicBezTo>
                  <a:pt x="1300464" y="123599"/>
                  <a:pt x="1289057" y="116541"/>
                  <a:pt x="1280092" y="107576"/>
                </a:cubicBezTo>
                <a:cubicBezTo>
                  <a:pt x="1172517" y="179293"/>
                  <a:pt x="1302503" y="85164"/>
                  <a:pt x="1212857" y="174812"/>
                </a:cubicBezTo>
                <a:cubicBezTo>
                  <a:pt x="1201429" y="186240"/>
                  <a:pt x="1185963" y="192741"/>
                  <a:pt x="1172516" y="201706"/>
                </a:cubicBezTo>
                <a:cubicBezTo>
                  <a:pt x="1168034" y="215153"/>
                  <a:pt x="1166734" y="230124"/>
                  <a:pt x="1159069" y="242047"/>
                </a:cubicBezTo>
                <a:cubicBezTo>
                  <a:pt x="1126101" y="293331"/>
                  <a:pt x="1078757" y="335435"/>
                  <a:pt x="1051492" y="389965"/>
                </a:cubicBezTo>
                <a:cubicBezTo>
                  <a:pt x="1016333" y="460283"/>
                  <a:pt x="1029460" y="424306"/>
                  <a:pt x="1011151" y="497541"/>
                </a:cubicBezTo>
                <a:cubicBezTo>
                  <a:pt x="1002186" y="484094"/>
                  <a:pt x="989368" y="472532"/>
                  <a:pt x="984257" y="457200"/>
                </a:cubicBezTo>
                <a:cubicBezTo>
                  <a:pt x="975438" y="430743"/>
                  <a:pt x="960184" y="284455"/>
                  <a:pt x="957363" y="268941"/>
                </a:cubicBezTo>
                <a:cubicBezTo>
                  <a:pt x="954827" y="254995"/>
                  <a:pt x="947354" y="242351"/>
                  <a:pt x="943916" y="228600"/>
                </a:cubicBezTo>
                <a:cubicBezTo>
                  <a:pt x="938373" y="206427"/>
                  <a:pt x="934951" y="183777"/>
                  <a:pt x="930469" y="161365"/>
                </a:cubicBezTo>
                <a:cubicBezTo>
                  <a:pt x="917022" y="170330"/>
                  <a:pt x="897356" y="173804"/>
                  <a:pt x="890128" y="188259"/>
                </a:cubicBezTo>
                <a:cubicBezTo>
                  <a:pt x="877935" y="212646"/>
                  <a:pt x="885303" y="243075"/>
                  <a:pt x="876681" y="268941"/>
                </a:cubicBezTo>
                <a:cubicBezTo>
                  <a:pt x="871570" y="284273"/>
                  <a:pt x="858752" y="295835"/>
                  <a:pt x="849787" y="309282"/>
                </a:cubicBezTo>
                <a:cubicBezTo>
                  <a:pt x="814850" y="483954"/>
                  <a:pt x="862522" y="266827"/>
                  <a:pt x="809445" y="443753"/>
                </a:cubicBezTo>
                <a:cubicBezTo>
                  <a:pt x="802878" y="465645"/>
                  <a:pt x="800480" y="488576"/>
                  <a:pt x="795998" y="510988"/>
                </a:cubicBezTo>
                <a:cubicBezTo>
                  <a:pt x="784355" y="417841"/>
                  <a:pt x="786704" y="415378"/>
                  <a:pt x="769104" y="336176"/>
                </a:cubicBezTo>
                <a:cubicBezTo>
                  <a:pt x="763855" y="312556"/>
                  <a:pt x="752577" y="266237"/>
                  <a:pt x="742210" y="242047"/>
                </a:cubicBezTo>
                <a:cubicBezTo>
                  <a:pt x="734314" y="223622"/>
                  <a:pt x="724281" y="206188"/>
                  <a:pt x="715316" y="188259"/>
                </a:cubicBezTo>
                <a:cubicBezTo>
                  <a:pt x="701869" y="206188"/>
                  <a:pt x="686094" y="222588"/>
                  <a:pt x="674975" y="242047"/>
                </a:cubicBezTo>
                <a:cubicBezTo>
                  <a:pt x="667943" y="254354"/>
                  <a:pt x="666505" y="269116"/>
                  <a:pt x="661528" y="282388"/>
                </a:cubicBezTo>
                <a:cubicBezTo>
                  <a:pt x="633331" y="357580"/>
                  <a:pt x="644877" y="334259"/>
                  <a:pt x="607739" y="389965"/>
                </a:cubicBezTo>
                <a:cubicBezTo>
                  <a:pt x="598774" y="425824"/>
                  <a:pt x="588590" y="461399"/>
                  <a:pt x="580845" y="497541"/>
                </a:cubicBezTo>
                <a:cubicBezTo>
                  <a:pt x="575132" y="524201"/>
                  <a:pt x="593849" y="571610"/>
                  <a:pt x="567398" y="578223"/>
                </a:cubicBezTo>
                <a:cubicBezTo>
                  <a:pt x="542042" y="584562"/>
                  <a:pt x="537008" y="535156"/>
                  <a:pt x="527057" y="510988"/>
                </a:cubicBezTo>
                <a:cubicBezTo>
                  <a:pt x="431913" y="279923"/>
                  <a:pt x="515051" y="412296"/>
                  <a:pt x="446375" y="309282"/>
                </a:cubicBezTo>
                <a:cubicBezTo>
                  <a:pt x="425952" y="370552"/>
                  <a:pt x="429126" y="359082"/>
                  <a:pt x="406034" y="443753"/>
                </a:cubicBezTo>
                <a:cubicBezTo>
                  <a:pt x="401171" y="461583"/>
                  <a:pt x="397664" y="479771"/>
                  <a:pt x="392587" y="497541"/>
                </a:cubicBezTo>
                <a:cubicBezTo>
                  <a:pt x="388693" y="511170"/>
                  <a:pt x="382577" y="524131"/>
                  <a:pt x="379139" y="537882"/>
                </a:cubicBezTo>
                <a:cubicBezTo>
                  <a:pt x="373596" y="560055"/>
                  <a:pt x="370650" y="582806"/>
                  <a:pt x="365692" y="605117"/>
                </a:cubicBezTo>
                <a:cubicBezTo>
                  <a:pt x="361683" y="623158"/>
                  <a:pt x="356727" y="640976"/>
                  <a:pt x="352245" y="658906"/>
                </a:cubicBezTo>
                <a:cubicBezTo>
                  <a:pt x="356727" y="726141"/>
                  <a:pt x="354614" y="794144"/>
                  <a:pt x="365692" y="860612"/>
                </a:cubicBezTo>
                <a:cubicBezTo>
                  <a:pt x="368022" y="874594"/>
                  <a:pt x="379645" y="834436"/>
                  <a:pt x="379139" y="820270"/>
                </a:cubicBezTo>
                <a:cubicBezTo>
                  <a:pt x="375127" y="707925"/>
                  <a:pt x="364221" y="595871"/>
                  <a:pt x="352245" y="484094"/>
                </a:cubicBezTo>
                <a:cubicBezTo>
                  <a:pt x="350735" y="470000"/>
                  <a:pt x="345137" y="456431"/>
                  <a:pt x="338798" y="443753"/>
                </a:cubicBezTo>
                <a:cubicBezTo>
                  <a:pt x="331570" y="429298"/>
                  <a:pt x="320869" y="416859"/>
                  <a:pt x="311904" y="403412"/>
                </a:cubicBezTo>
                <a:cubicBezTo>
                  <a:pt x="307422" y="385482"/>
                  <a:pt x="315990" y="343779"/>
                  <a:pt x="298457" y="349623"/>
                </a:cubicBezTo>
                <a:cubicBezTo>
                  <a:pt x="275557" y="357256"/>
                  <a:pt x="277417" y="393441"/>
                  <a:pt x="271563" y="416859"/>
                </a:cubicBezTo>
                <a:cubicBezTo>
                  <a:pt x="220982" y="619185"/>
                  <a:pt x="295568" y="417358"/>
                  <a:pt x="231222" y="578223"/>
                </a:cubicBezTo>
                <a:cubicBezTo>
                  <a:pt x="224531" y="618369"/>
                  <a:pt x="204328" y="732826"/>
                  <a:pt x="204328" y="766482"/>
                </a:cubicBezTo>
                <a:cubicBezTo>
                  <a:pt x="204328" y="824925"/>
                  <a:pt x="207005" y="883852"/>
                  <a:pt x="217775" y="941294"/>
                </a:cubicBezTo>
                <a:cubicBezTo>
                  <a:pt x="220753" y="957178"/>
                  <a:pt x="235704" y="968188"/>
                  <a:pt x="244669" y="981635"/>
                </a:cubicBezTo>
                <a:cubicBezTo>
                  <a:pt x="267846" y="888927"/>
                  <a:pt x="269466" y="907002"/>
                  <a:pt x="244669" y="766482"/>
                </a:cubicBezTo>
                <a:cubicBezTo>
                  <a:pt x="240474" y="742711"/>
                  <a:pt x="226024" y="721932"/>
                  <a:pt x="217775" y="699247"/>
                </a:cubicBezTo>
                <a:cubicBezTo>
                  <a:pt x="182457" y="602122"/>
                  <a:pt x="212901" y="640585"/>
                  <a:pt x="163987" y="591670"/>
                </a:cubicBezTo>
                <a:cubicBezTo>
                  <a:pt x="131981" y="495656"/>
                  <a:pt x="152817" y="487400"/>
                  <a:pt x="110198" y="551329"/>
                </a:cubicBezTo>
                <a:cubicBezTo>
                  <a:pt x="76217" y="721236"/>
                  <a:pt x="88974" y="640442"/>
                  <a:pt x="69857" y="793376"/>
                </a:cubicBezTo>
                <a:cubicBezTo>
                  <a:pt x="74339" y="856129"/>
                  <a:pt x="72371" y="919679"/>
                  <a:pt x="83304" y="981635"/>
                </a:cubicBezTo>
                <a:cubicBezTo>
                  <a:pt x="86113" y="997550"/>
                  <a:pt x="95193" y="1027978"/>
                  <a:pt x="110198" y="1021976"/>
                </a:cubicBezTo>
                <a:cubicBezTo>
                  <a:pt x="134465" y="1012269"/>
                  <a:pt x="137092" y="977153"/>
                  <a:pt x="150539" y="954741"/>
                </a:cubicBezTo>
                <a:cubicBezTo>
                  <a:pt x="141574" y="869576"/>
                  <a:pt x="138318" y="783616"/>
                  <a:pt x="123645" y="699247"/>
                </a:cubicBezTo>
                <a:cubicBezTo>
                  <a:pt x="120210" y="679498"/>
                  <a:pt x="103090" y="664476"/>
                  <a:pt x="96751" y="645459"/>
                </a:cubicBezTo>
                <a:cubicBezTo>
                  <a:pt x="44616" y="489054"/>
                  <a:pt x="124008" y="659632"/>
                  <a:pt x="56410" y="524435"/>
                </a:cubicBezTo>
                <a:cubicBezTo>
                  <a:pt x="7936" y="669856"/>
                  <a:pt x="14495" y="634441"/>
                  <a:pt x="56410" y="927847"/>
                </a:cubicBezTo>
                <a:cubicBezTo>
                  <a:pt x="58415" y="941879"/>
                  <a:pt x="83304" y="936812"/>
                  <a:pt x="96751" y="941294"/>
                </a:cubicBezTo>
                <a:cubicBezTo>
                  <a:pt x="105716" y="927847"/>
                  <a:pt x="117970" y="916085"/>
                  <a:pt x="123645" y="900953"/>
                </a:cubicBezTo>
                <a:cubicBezTo>
                  <a:pt x="154232" y="819388"/>
                  <a:pt x="126180" y="744146"/>
                  <a:pt x="110198" y="658906"/>
                </a:cubicBezTo>
                <a:cubicBezTo>
                  <a:pt x="107586" y="644974"/>
                  <a:pt x="103635" y="630956"/>
                  <a:pt x="96751" y="618565"/>
                </a:cubicBezTo>
                <a:cubicBezTo>
                  <a:pt x="81054" y="590310"/>
                  <a:pt x="42963" y="537882"/>
                  <a:pt x="42963" y="537882"/>
                </a:cubicBezTo>
                <a:cubicBezTo>
                  <a:pt x="-4845" y="609595"/>
                  <a:pt x="-2529" y="592220"/>
                  <a:pt x="2622" y="726141"/>
                </a:cubicBezTo>
                <a:cubicBezTo>
                  <a:pt x="5229" y="793921"/>
                  <a:pt x="18365" y="860940"/>
                  <a:pt x="29516" y="927847"/>
                </a:cubicBezTo>
                <a:cubicBezTo>
                  <a:pt x="36870" y="971971"/>
                  <a:pt x="58183" y="994427"/>
                  <a:pt x="96751" y="1021976"/>
                </a:cubicBezTo>
                <a:cubicBezTo>
                  <a:pt x="108285" y="1030215"/>
                  <a:pt x="123463" y="1031529"/>
                  <a:pt x="137092" y="1035423"/>
                </a:cubicBezTo>
                <a:cubicBezTo>
                  <a:pt x="193258" y="1051470"/>
                  <a:pt x="208166" y="1051751"/>
                  <a:pt x="271563" y="1062317"/>
                </a:cubicBezTo>
                <a:cubicBezTo>
                  <a:pt x="373131" y="1055062"/>
                  <a:pt x="461178" y="1061736"/>
                  <a:pt x="553951" y="1021976"/>
                </a:cubicBezTo>
                <a:cubicBezTo>
                  <a:pt x="618438" y="994339"/>
                  <a:pt x="742210" y="927847"/>
                  <a:pt x="742210" y="927847"/>
                </a:cubicBezTo>
                <a:cubicBezTo>
                  <a:pt x="786182" y="883874"/>
                  <a:pt x="926010" y="750974"/>
                  <a:pt x="943916" y="699247"/>
                </a:cubicBezTo>
                <a:cubicBezTo>
                  <a:pt x="967421" y="631343"/>
                  <a:pt x="952881" y="555812"/>
                  <a:pt x="957363" y="484094"/>
                </a:cubicBezTo>
                <a:cubicBezTo>
                  <a:pt x="956365" y="480101"/>
                  <a:pt x="935166" y="318418"/>
                  <a:pt x="890128" y="282388"/>
                </a:cubicBezTo>
                <a:cubicBezTo>
                  <a:pt x="879060" y="273533"/>
                  <a:pt x="863234" y="273423"/>
                  <a:pt x="849787" y="268941"/>
                </a:cubicBezTo>
                <a:cubicBezTo>
                  <a:pt x="831857" y="273423"/>
                  <a:pt x="809066" y="269320"/>
                  <a:pt x="795998" y="282388"/>
                </a:cubicBezTo>
                <a:cubicBezTo>
                  <a:pt x="778930" y="299456"/>
                  <a:pt x="781897" y="329154"/>
                  <a:pt x="769104" y="349623"/>
                </a:cubicBezTo>
                <a:cubicBezTo>
                  <a:pt x="759025" y="365750"/>
                  <a:pt x="742210" y="376518"/>
                  <a:pt x="728763" y="389965"/>
                </a:cubicBezTo>
                <a:cubicBezTo>
                  <a:pt x="724281" y="407894"/>
                  <a:pt x="720393" y="425983"/>
                  <a:pt x="715316" y="443753"/>
                </a:cubicBezTo>
                <a:cubicBezTo>
                  <a:pt x="711422" y="457382"/>
                  <a:pt x="704199" y="470112"/>
                  <a:pt x="701869" y="484094"/>
                </a:cubicBezTo>
                <a:cubicBezTo>
                  <a:pt x="695196" y="524131"/>
                  <a:pt x="692904" y="564776"/>
                  <a:pt x="688422" y="605117"/>
                </a:cubicBezTo>
                <a:cubicBezTo>
                  <a:pt x="692904" y="623047"/>
                  <a:pt x="684336" y="653061"/>
                  <a:pt x="701869" y="658906"/>
                </a:cubicBezTo>
                <a:cubicBezTo>
                  <a:pt x="717201" y="664017"/>
                  <a:pt x="718667" y="631185"/>
                  <a:pt x="728763" y="618565"/>
                </a:cubicBezTo>
                <a:cubicBezTo>
                  <a:pt x="736683" y="608665"/>
                  <a:pt x="746692" y="600635"/>
                  <a:pt x="755657" y="591670"/>
                </a:cubicBezTo>
                <a:cubicBezTo>
                  <a:pt x="764622" y="560294"/>
                  <a:pt x="773965" y="529023"/>
                  <a:pt x="782551" y="497541"/>
                </a:cubicBezTo>
                <a:cubicBezTo>
                  <a:pt x="787414" y="479711"/>
                  <a:pt x="795998" y="462234"/>
                  <a:pt x="795998" y="443753"/>
                </a:cubicBezTo>
                <a:cubicBezTo>
                  <a:pt x="795998" y="394244"/>
                  <a:pt x="798207" y="342804"/>
                  <a:pt x="782551" y="295835"/>
                </a:cubicBezTo>
                <a:cubicBezTo>
                  <a:pt x="778069" y="282388"/>
                  <a:pt x="755657" y="286870"/>
                  <a:pt x="742210" y="282388"/>
                </a:cubicBezTo>
                <a:cubicBezTo>
                  <a:pt x="733245" y="295835"/>
                  <a:pt x="720991" y="307597"/>
                  <a:pt x="715316" y="322729"/>
                </a:cubicBezTo>
                <a:cubicBezTo>
                  <a:pt x="707291" y="344130"/>
                  <a:pt x="701869" y="367109"/>
                  <a:pt x="701869" y="389965"/>
                </a:cubicBezTo>
                <a:cubicBezTo>
                  <a:pt x="701869" y="448407"/>
                  <a:pt x="705160" y="507223"/>
                  <a:pt x="715316" y="564776"/>
                </a:cubicBezTo>
                <a:cubicBezTo>
                  <a:pt x="724627" y="617541"/>
                  <a:pt x="810881" y="694510"/>
                  <a:pt x="836339" y="712694"/>
                </a:cubicBezTo>
                <a:cubicBezTo>
                  <a:pt x="864117" y="732536"/>
                  <a:pt x="899092" y="739588"/>
                  <a:pt x="930469" y="753035"/>
                </a:cubicBezTo>
                <a:cubicBezTo>
                  <a:pt x="1006669" y="726141"/>
                  <a:pt x="1086220" y="707321"/>
                  <a:pt x="1159069" y="672353"/>
                </a:cubicBezTo>
                <a:cubicBezTo>
                  <a:pt x="1199478" y="652956"/>
                  <a:pt x="1266645" y="591670"/>
                  <a:pt x="1266645" y="591670"/>
                </a:cubicBezTo>
                <a:cubicBezTo>
                  <a:pt x="1306153" y="433639"/>
                  <a:pt x="1318259" y="462393"/>
                  <a:pt x="1226304" y="255494"/>
                </a:cubicBezTo>
                <a:cubicBezTo>
                  <a:pt x="1220547" y="242541"/>
                  <a:pt x="1199410" y="246529"/>
                  <a:pt x="1185963" y="242047"/>
                </a:cubicBezTo>
                <a:cubicBezTo>
                  <a:pt x="1172516" y="246529"/>
                  <a:pt x="1153485" y="243700"/>
                  <a:pt x="1145622" y="255494"/>
                </a:cubicBezTo>
                <a:cubicBezTo>
                  <a:pt x="1109348" y="309904"/>
                  <a:pt x="1157773" y="508072"/>
                  <a:pt x="1159069" y="510988"/>
                </a:cubicBezTo>
                <a:cubicBezTo>
                  <a:pt x="1175152" y="547174"/>
                  <a:pt x="1242588" y="565722"/>
                  <a:pt x="1280092" y="578223"/>
                </a:cubicBezTo>
                <a:cubicBezTo>
                  <a:pt x="1351810" y="555811"/>
                  <a:pt x="1432309" y="552033"/>
                  <a:pt x="1495245" y="510988"/>
                </a:cubicBezTo>
                <a:cubicBezTo>
                  <a:pt x="1541074" y="481099"/>
                  <a:pt x="1589375" y="376517"/>
                  <a:pt x="1589375" y="376517"/>
                </a:cubicBezTo>
                <a:cubicBezTo>
                  <a:pt x="1606506" y="273728"/>
                  <a:pt x="1602822" y="323100"/>
                  <a:pt x="1602822" y="228600"/>
                </a:cubicBezTo>
              </a:path>
            </a:pathLst>
          </a:custGeom>
          <a:noFill/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3818965" y="3092824"/>
            <a:ext cx="1129553" cy="1465729"/>
          </a:xfrm>
          <a:custGeom>
            <a:avLst/>
            <a:gdLst>
              <a:gd name="connsiteX0" fmla="*/ 806823 w 1129553"/>
              <a:gd name="connsiteY0" fmla="*/ 0 h 1465729"/>
              <a:gd name="connsiteX1" fmla="*/ 820270 w 1129553"/>
              <a:gd name="connsiteY1" fmla="*/ 268941 h 1465729"/>
              <a:gd name="connsiteX2" fmla="*/ 793376 w 1129553"/>
              <a:gd name="connsiteY2" fmla="*/ 551329 h 1465729"/>
              <a:gd name="connsiteX3" fmla="*/ 766482 w 1129553"/>
              <a:gd name="connsiteY3" fmla="*/ 591670 h 1465729"/>
              <a:gd name="connsiteX4" fmla="*/ 726141 w 1129553"/>
              <a:gd name="connsiteY4" fmla="*/ 618564 h 1465729"/>
              <a:gd name="connsiteX5" fmla="*/ 618564 w 1129553"/>
              <a:gd name="connsiteY5" fmla="*/ 685800 h 1465729"/>
              <a:gd name="connsiteX6" fmla="*/ 537882 w 1129553"/>
              <a:gd name="connsiteY6" fmla="*/ 726141 h 1465729"/>
              <a:gd name="connsiteX7" fmla="*/ 497541 w 1129553"/>
              <a:gd name="connsiteY7" fmla="*/ 753035 h 1465729"/>
              <a:gd name="connsiteX8" fmla="*/ 403411 w 1129553"/>
              <a:gd name="connsiteY8" fmla="*/ 779929 h 1465729"/>
              <a:gd name="connsiteX9" fmla="*/ 363070 w 1129553"/>
              <a:gd name="connsiteY9" fmla="*/ 806823 h 1465729"/>
              <a:gd name="connsiteX10" fmla="*/ 282388 w 1129553"/>
              <a:gd name="connsiteY10" fmla="*/ 833717 h 1465729"/>
              <a:gd name="connsiteX11" fmla="*/ 242047 w 1129553"/>
              <a:gd name="connsiteY11" fmla="*/ 860611 h 1465729"/>
              <a:gd name="connsiteX12" fmla="*/ 147917 w 1129553"/>
              <a:gd name="connsiteY12" fmla="*/ 914400 h 1465729"/>
              <a:gd name="connsiteX13" fmla="*/ 40341 w 1129553"/>
              <a:gd name="connsiteY13" fmla="*/ 1035423 h 1465729"/>
              <a:gd name="connsiteX14" fmla="*/ 0 w 1129553"/>
              <a:gd name="connsiteY14" fmla="*/ 1116105 h 1465729"/>
              <a:gd name="connsiteX15" fmla="*/ 13447 w 1129553"/>
              <a:gd name="connsiteY15" fmla="*/ 1317811 h 1465729"/>
              <a:gd name="connsiteX16" fmla="*/ 26894 w 1129553"/>
              <a:gd name="connsiteY16" fmla="*/ 1358152 h 1465729"/>
              <a:gd name="connsiteX17" fmla="*/ 134470 w 1129553"/>
              <a:gd name="connsiteY17" fmla="*/ 1411941 h 1465729"/>
              <a:gd name="connsiteX18" fmla="*/ 174811 w 1129553"/>
              <a:gd name="connsiteY18" fmla="*/ 1438835 h 1465729"/>
              <a:gd name="connsiteX19" fmla="*/ 363070 w 1129553"/>
              <a:gd name="connsiteY19" fmla="*/ 1465729 h 1465729"/>
              <a:gd name="connsiteX20" fmla="*/ 927847 w 1129553"/>
              <a:gd name="connsiteY20" fmla="*/ 1452282 h 1465729"/>
              <a:gd name="connsiteX21" fmla="*/ 1008529 w 1129553"/>
              <a:gd name="connsiteY21" fmla="*/ 1425388 h 1465729"/>
              <a:gd name="connsiteX22" fmla="*/ 1048870 w 1129553"/>
              <a:gd name="connsiteY22" fmla="*/ 1411941 h 1465729"/>
              <a:gd name="connsiteX23" fmla="*/ 1089211 w 1129553"/>
              <a:gd name="connsiteY23" fmla="*/ 1385047 h 1465729"/>
              <a:gd name="connsiteX24" fmla="*/ 1129553 w 1129553"/>
              <a:gd name="connsiteY24" fmla="*/ 1344705 h 14657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129553" h="1465729">
                <a:moveTo>
                  <a:pt x="806823" y="0"/>
                </a:moveTo>
                <a:cubicBezTo>
                  <a:pt x="811305" y="89647"/>
                  <a:pt x="820270" y="179182"/>
                  <a:pt x="820270" y="268941"/>
                </a:cubicBezTo>
                <a:cubicBezTo>
                  <a:pt x="820270" y="274337"/>
                  <a:pt x="829880" y="478322"/>
                  <a:pt x="793376" y="551329"/>
                </a:cubicBezTo>
                <a:cubicBezTo>
                  <a:pt x="786148" y="565784"/>
                  <a:pt x="777910" y="580242"/>
                  <a:pt x="766482" y="591670"/>
                </a:cubicBezTo>
                <a:cubicBezTo>
                  <a:pt x="755054" y="603098"/>
                  <a:pt x="738412" y="608046"/>
                  <a:pt x="726141" y="618564"/>
                </a:cubicBezTo>
                <a:cubicBezTo>
                  <a:pt x="643553" y="689353"/>
                  <a:pt x="708418" y="663335"/>
                  <a:pt x="618564" y="685800"/>
                </a:cubicBezTo>
                <a:cubicBezTo>
                  <a:pt x="502952" y="762874"/>
                  <a:pt x="649228" y="670468"/>
                  <a:pt x="537882" y="726141"/>
                </a:cubicBezTo>
                <a:cubicBezTo>
                  <a:pt x="523427" y="733369"/>
                  <a:pt x="511996" y="745807"/>
                  <a:pt x="497541" y="753035"/>
                </a:cubicBezTo>
                <a:cubicBezTo>
                  <a:pt x="478249" y="762681"/>
                  <a:pt x="420646" y="775620"/>
                  <a:pt x="403411" y="779929"/>
                </a:cubicBezTo>
                <a:cubicBezTo>
                  <a:pt x="389964" y="788894"/>
                  <a:pt x="377838" y="800259"/>
                  <a:pt x="363070" y="806823"/>
                </a:cubicBezTo>
                <a:cubicBezTo>
                  <a:pt x="337165" y="818337"/>
                  <a:pt x="305976" y="817992"/>
                  <a:pt x="282388" y="833717"/>
                </a:cubicBezTo>
                <a:cubicBezTo>
                  <a:pt x="268941" y="842682"/>
                  <a:pt x="256079" y="852593"/>
                  <a:pt x="242047" y="860611"/>
                </a:cubicBezTo>
                <a:cubicBezTo>
                  <a:pt x="207954" y="880093"/>
                  <a:pt x="177404" y="888189"/>
                  <a:pt x="147917" y="914400"/>
                </a:cubicBezTo>
                <a:cubicBezTo>
                  <a:pt x="115842" y="942911"/>
                  <a:pt x="62822" y="990460"/>
                  <a:pt x="40341" y="1035423"/>
                </a:cubicBezTo>
                <a:cubicBezTo>
                  <a:pt x="-15332" y="1146769"/>
                  <a:pt x="77074" y="1000493"/>
                  <a:pt x="0" y="1116105"/>
                </a:cubicBezTo>
                <a:cubicBezTo>
                  <a:pt x="4482" y="1183340"/>
                  <a:pt x="6006" y="1250839"/>
                  <a:pt x="13447" y="1317811"/>
                </a:cubicBezTo>
                <a:cubicBezTo>
                  <a:pt x="15012" y="1331899"/>
                  <a:pt x="19601" y="1345998"/>
                  <a:pt x="26894" y="1358152"/>
                </a:cubicBezTo>
                <a:cubicBezTo>
                  <a:pt x="56362" y="1407266"/>
                  <a:pt x="80827" y="1376179"/>
                  <a:pt x="134470" y="1411941"/>
                </a:cubicBezTo>
                <a:cubicBezTo>
                  <a:pt x="147917" y="1420906"/>
                  <a:pt x="159679" y="1433160"/>
                  <a:pt x="174811" y="1438835"/>
                </a:cubicBezTo>
                <a:cubicBezTo>
                  <a:pt x="210865" y="1452355"/>
                  <a:pt x="345389" y="1463764"/>
                  <a:pt x="363070" y="1465729"/>
                </a:cubicBezTo>
                <a:cubicBezTo>
                  <a:pt x="551329" y="1461247"/>
                  <a:pt x="739901" y="1464029"/>
                  <a:pt x="927847" y="1452282"/>
                </a:cubicBezTo>
                <a:cubicBezTo>
                  <a:pt x="956141" y="1450514"/>
                  <a:pt x="981635" y="1434353"/>
                  <a:pt x="1008529" y="1425388"/>
                </a:cubicBezTo>
                <a:cubicBezTo>
                  <a:pt x="1021976" y="1420906"/>
                  <a:pt x="1037076" y="1419804"/>
                  <a:pt x="1048870" y="1411941"/>
                </a:cubicBezTo>
                <a:cubicBezTo>
                  <a:pt x="1062317" y="1402976"/>
                  <a:pt x="1076591" y="1395143"/>
                  <a:pt x="1089211" y="1385047"/>
                </a:cubicBezTo>
                <a:lnTo>
                  <a:pt x="1129553" y="1344705"/>
                </a:lnTo>
              </a:path>
            </a:pathLst>
          </a:cu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2944906" y="4289612"/>
            <a:ext cx="3186953" cy="1089212"/>
          </a:xfrm>
          <a:custGeom>
            <a:avLst/>
            <a:gdLst>
              <a:gd name="connsiteX0" fmla="*/ 0 w 3186953"/>
              <a:gd name="connsiteY0" fmla="*/ 0 h 1089212"/>
              <a:gd name="connsiteX1" fmla="*/ 13447 w 3186953"/>
              <a:gd name="connsiteY1" fmla="*/ 94129 h 1089212"/>
              <a:gd name="connsiteX2" fmla="*/ 53788 w 3186953"/>
              <a:gd name="connsiteY2" fmla="*/ 188259 h 1089212"/>
              <a:gd name="connsiteX3" fmla="*/ 94129 w 3186953"/>
              <a:gd name="connsiteY3" fmla="*/ 228600 h 1089212"/>
              <a:gd name="connsiteX4" fmla="*/ 147918 w 3186953"/>
              <a:gd name="connsiteY4" fmla="*/ 295835 h 1089212"/>
              <a:gd name="connsiteX5" fmla="*/ 174812 w 3186953"/>
              <a:gd name="connsiteY5" fmla="*/ 336176 h 1089212"/>
              <a:gd name="connsiteX6" fmla="*/ 215153 w 3186953"/>
              <a:gd name="connsiteY6" fmla="*/ 389964 h 1089212"/>
              <a:gd name="connsiteX7" fmla="*/ 242047 w 3186953"/>
              <a:gd name="connsiteY7" fmla="*/ 416859 h 1089212"/>
              <a:gd name="connsiteX8" fmla="*/ 282388 w 3186953"/>
              <a:gd name="connsiteY8" fmla="*/ 497541 h 1089212"/>
              <a:gd name="connsiteX9" fmla="*/ 322729 w 3186953"/>
              <a:gd name="connsiteY9" fmla="*/ 537882 h 1089212"/>
              <a:gd name="connsiteX10" fmla="*/ 376518 w 3186953"/>
              <a:gd name="connsiteY10" fmla="*/ 632012 h 1089212"/>
              <a:gd name="connsiteX11" fmla="*/ 416859 w 3186953"/>
              <a:gd name="connsiteY11" fmla="*/ 685800 h 1089212"/>
              <a:gd name="connsiteX12" fmla="*/ 457200 w 3186953"/>
              <a:gd name="connsiteY12" fmla="*/ 726141 h 1089212"/>
              <a:gd name="connsiteX13" fmla="*/ 484094 w 3186953"/>
              <a:gd name="connsiteY13" fmla="*/ 766482 h 1089212"/>
              <a:gd name="connsiteX14" fmla="*/ 564776 w 3186953"/>
              <a:gd name="connsiteY14" fmla="*/ 820270 h 1089212"/>
              <a:gd name="connsiteX15" fmla="*/ 672353 w 3186953"/>
              <a:gd name="connsiteY15" fmla="*/ 900953 h 1089212"/>
              <a:gd name="connsiteX16" fmla="*/ 712694 w 3186953"/>
              <a:gd name="connsiteY16" fmla="*/ 927847 h 1089212"/>
              <a:gd name="connsiteX17" fmla="*/ 753035 w 3186953"/>
              <a:gd name="connsiteY17" fmla="*/ 941294 h 1089212"/>
              <a:gd name="connsiteX18" fmla="*/ 1075765 w 3186953"/>
              <a:gd name="connsiteY18" fmla="*/ 995082 h 1089212"/>
              <a:gd name="connsiteX19" fmla="*/ 1264023 w 3186953"/>
              <a:gd name="connsiteY19" fmla="*/ 1021976 h 1089212"/>
              <a:gd name="connsiteX20" fmla="*/ 1317812 w 3186953"/>
              <a:gd name="connsiteY20" fmla="*/ 1035423 h 1089212"/>
              <a:gd name="connsiteX21" fmla="*/ 1506070 w 3186953"/>
              <a:gd name="connsiteY21" fmla="*/ 1048870 h 1089212"/>
              <a:gd name="connsiteX22" fmla="*/ 1559859 w 3186953"/>
              <a:gd name="connsiteY22" fmla="*/ 1062317 h 1089212"/>
              <a:gd name="connsiteX23" fmla="*/ 1600200 w 3186953"/>
              <a:gd name="connsiteY23" fmla="*/ 1075764 h 1089212"/>
              <a:gd name="connsiteX24" fmla="*/ 1936376 w 3186953"/>
              <a:gd name="connsiteY24" fmla="*/ 1089212 h 1089212"/>
              <a:gd name="connsiteX25" fmla="*/ 2205318 w 3186953"/>
              <a:gd name="connsiteY25" fmla="*/ 1062317 h 1089212"/>
              <a:gd name="connsiteX26" fmla="*/ 2245659 w 3186953"/>
              <a:gd name="connsiteY26" fmla="*/ 1048870 h 1089212"/>
              <a:gd name="connsiteX27" fmla="*/ 2299447 w 3186953"/>
              <a:gd name="connsiteY27" fmla="*/ 1035423 h 1089212"/>
              <a:gd name="connsiteX28" fmla="*/ 2339788 w 3186953"/>
              <a:gd name="connsiteY28" fmla="*/ 1021976 h 1089212"/>
              <a:gd name="connsiteX29" fmla="*/ 2474259 w 3186953"/>
              <a:gd name="connsiteY29" fmla="*/ 995082 h 1089212"/>
              <a:gd name="connsiteX30" fmla="*/ 2514600 w 3186953"/>
              <a:gd name="connsiteY30" fmla="*/ 981635 h 1089212"/>
              <a:gd name="connsiteX31" fmla="*/ 2662518 w 3186953"/>
              <a:gd name="connsiteY31" fmla="*/ 860612 h 1089212"/>
              <a:gd name="connsiteX32" fmla="*/ 2770094 w 3186953"/>
              <a:gd name="connsiteY32" fmla="*/ 779929 h 1089212"/>
              <a:gd name="connsiteX33" fmla="*/ 2823882 w 3186953"/>
              <a:gd name="connsiteY33" fmla="*/ 699247 h 1089212"/>
              <a:gd name="connsiteX34" fmla="*/ 2904565 w 3186953"/>
              <a:gd name="connsiteY34" fmla="*/ 591670 h 1089212"/>
              <a:gd name="connsiteX35" fmla="*/ 2918012 w 3186953"/>
              <a:gd name="connsiteY35" fmla="*/ 551329 h 1089212"/>
              <a:gd name="connsiteX36" fmla="*/ 3012141 w 3186953"/>
              <a:gd name="connsiteY36" fmla="*/ 416859 h 1089212"/>
              <a:gd name="connsiteX37" fmla="*/ 3039035 w 3186953"/>
              <a:gd name="connsiteY37" fmla="*/ 309282 h 1089212"/>
              <a:gd name="connsiteX38" fmla="*/ 3065929 w 3186953"/>
              <a:gd name="connsiteY38" fmla="*/ 268941 h 1089212"/>
              <a:gd name="connsiteX39" fmla="*/ 3119718 w 3186953"/>
              <a:gd name="connsiteY39" fmla="*/ 147917 h 1089212"/>
              <a:gd name="connsiteX40" fmla="*/ 3146612 w 3186953"/>
              <a:gd name="connsiteY40" fmla="*/ 67235 h 1089212"/>
              <a:gd name="connsiteX41" fmla="*/ 3160059 w 3186953"/>
              <a:gd name="connsiteY41" fmla="*/ 26894 h 1089212"/>
              <a:gd name="connsiteX42" fmla="*/ 3186953 w 3186953"/>
              <a:gd name="connsiteY42" fmla="*/ 26894 h 10892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3186953" h="1089212">
                <a:moveTo>
                  <a:pt x="0" y="0"/>
                </a:moveTo>
                <a:cubicBezTo>
                  <a:pt x="4482" y="31376"/>
                  <a:pt x="7231" y="63050"/>
                  <a:pt x="13447" y="94129"/>
                </a:cubicBezTo>
                <a:cubicBezTo>
                  <a:pt x="18324" y="118515"/>
                  <a:pt x="41640" y="171251"/>
                  <a:pt x="53788" y="188259"/>
                </a:cubicBezTo>
                <a:cubicBezTo>
                  <a:pt x="64841" y="203734"/>
                  <a:pt x="80682" y="215153"/>
                  <a:pt x="94129" y="228600"/>
                </a:cubicBezTo>
                <a:cubicBezTo>
                  <a:pt x="120308" y="307136"/>
                  <a:pt x="87093" y="235011"/>
                  <a:pt x="147918" y="295835"/>
                </a:cubicBezTo>
                <a:cubicBezTo>
                  <a:pt x="159346" y="307263"/>
                  <a:pt x="165418" y="323025"/>
                  <a:pt x="174812" y="336176"/>
                </a:cubicBezTo>
                <a:cubicBezTo>
                  <a:pt x="187839" y="354413"/>
                  <a:pt x="200806" y="372747"/>
                  <a:pt x="215153" y="389964"/>
                </a:cubicBezTo>
                <a:cubicBezTo>
                  <a:pt x="223269" y="399704"/>
                  <a:pt x="234127" y="406959"/>
                  <a:pt x="242047" y="416859"/>
                </a:cubicBezTo>
                <a:cubicBezTo>
                  <a:pt x="369010" y="575565"/>
                  <a:pt x="182960" y="348399"/>
                  <a:pt x="282388" y="497541"/>
                </a:cubicBezTo>
                <a:cubicBezTo>
                  <a:pt x="292937" y="513364"/>
                  <a:pt x="310555" y="523273"/>
                  <a:pt x="322729" y="537882"/>
                </a:cubicBezTo>
                <a:cubicBezTo>
                  <a:pt x="359740" y="582296"/>
                  <a:pt x="343638" y="579405"/>
                  <a:pt x="376518" y="632012"/>
                </a:cubicBezTo>
                <a:cubicBezTo>
                  <a:pt x="388396" y="651017"/>
                  <a:pt x="402274" y="668784"/>
                  <a:pt x="416859" y="685800"/>
                </a:cubicBezTo>
                <a:cubicBezTo>
                  <a:pt x="429235" y="700239"/>
                  <a:pt x="445026" y="711532"/>
                  <a:pt x="457200" y="726141"/>
                </a:cubicBezTo>
                <a:cubicBezTo>
                  <a:pt x="467546" y="738556"/>
                  <a:pt x="471931" y="755840"/>
                  <a:pt x="484094" y="766482"/>
                </a:cubicBezTo>
                <a:cubicBezTo>
                  <a:pt x="508419" y="787767"/>
                  <a:pt x="538918" y="800876"/>
                  <a:pt x="564776" y="820270"/>
                </a:cubicBezTo>
                <a:cubicBezTo>
                  <a:pt x="600635" y="847164"/>
                  <a:pt x="635057" y="876089"/>
                  <a:pt x="672353" y="900953"/>
                </a:cubicBezTo>
                <a:cubicBezTo>
                  <a:pt x="685800" y="909918"/>
                  <a:pt x="698239" y="920619"/>
                  <a:pt x="712694" y="927847"/>
                </a:cubicBezTo>
                <a:cubicBezTo>
                  <a:pt x="725372" y="934186"/>
                  <a:pt x="739237" y="938048"/>
                  <a:pt x="753035" y="941294"/>
                </a:cubicBezTo>
                <a:cubicBezTo>
                  <a:pt x="949269" y="987466"/>
                  <a:pt x="902755" y="977781"/>
                  <a:pt x="1075765" y="995082"/>
                </a:cubicBezTo>
                <a:cubicBezTo>
                  <a:pt x="1198339" y="1025726"/>
                  <a:pt x="1050021" y="991404"/>
                  <a:pt x="1264023" y="1021976"/>
                </a:cubicBezTo>
                <a:cubicBezTo>
                  <a:pt x="1282319" y="1024590"/>
                  <a:pt x="1299444" y="1033382"/>
                  <a:pt x="1317812" y="1035423"/>
                </a:cubicBezTo>
                <a:cubicBezTo>
                  <a:pt x="1380340" y="1042371"/>
                  <a:pt x="1443317" y="1044388"/>
                  <a:pt x="1506070" y="1048870"/>
                </a:cubicBezTo>
                <a:cubicBezTo>
                  <a:pt x="1524000" y="1053352"/>
                  <a:pt x="1542089" y="1057240"/>
                  <a:pt x="1559859" y="1062317"/>
                </a:cubicBezTo>
                <a:cubicBezTo>
                  <a:pt x="1573488" y="1066211"/>
                  <a:pt x="1586062" y="1074754"/>
                  <a:pt x="1600200" y="1075764"/>
                </a:cubicBezTo>
                <a:cubicBezTo>
                  <a:pt x="1712063" y="1083755"/>
                  <a:pt x="1824317" y="1084729"/>
                  <a:pt x="1936376" y="1089212"/>
                </a:cubicBezTo>
                <a:cubicBezTo>
                  <a:pt x="2030481" y="1082490"/>
                  <a:pt x="2115169" y="1082350"/>
                  <a:pt x="2205318" y="1062317"/>
                </a:cubicBezTo>
                <a:cubicBezTo>
                  <a:pt x="2219155" y="1059242"/>
                  <a:pt x="2232030" y="1052764"/>
                  <a:pt x="2245659" y="1048870"/>
                </a:cubicBezTo>
                <a:cubicBezTo>
                  <a:pt x="2263429" y="1043793"/>
                  <a:pt x="2281677" y="1040500"/>
                  <a:pt x="2299447" y="1035423"/>
                </a:cubicBezTo>
                <a:cubicBezTo>
                  <a:pt x="2313076" y="1031529"/>
                  <a:pt x="2325951" y="1025051"/>
                  <a:pt x="2339788" y="1021976"/>
                </a:cubicBezTo>
                <a:cubicBezTo>
                  <a:pt x="2458660" y="995560"/>
                  <a:pt x="2380489" y="1021873"/>
                  <a:pt x="2474259" y="995082"/>
                </a:cubicBezTo>
                <a:cubicBezTo>
                  <a:pt x="2487888" y="991188"/>
                  <a:pt x="2502209" y="988519"/>
                  <a:pt x="2514600" y="981635"/>
                </a:cubicBezTo>
                <a:cubicBezTo>
                  <a:pt x="2678591" y="890529"/>
                  <a:pt x="2516594" y="970056"/>
                  <a:pt x="2662518" y="860612"/>
                </a:cubicBezTo>
                <a:lnTo>
                  <a:pt x="2770094" y="779929"/>
                </a:lnTo>
                <a:cubicBezTo>
                  <a:pt x="2795811" y="702777"/>
                  <a:pt x="2765124" y="774794"/>
                  <a:pt x="2823882" y="699247"/>
                </a:cubicBezTo>
                <a:cubicBezTo>
                  <a:pt x="2930312" y="562407"/>
                  <a:pt x="2836924" y="659308"/>
                  <a:pt x="2904565" y="591670"/>
                </a:cubicBezTo>
                <a:cubicBezTo>
                  <a:pt x="2909047" y="578223"/>
                  <a:pt x="2911128" y="563720"/>
                  <a:pt x="2918012" y="551329"/>
                </a:cubicBezTo>
                <a:cubicBezTo>
                  <a:pt x="2941662" y="508759"/>
                  <a:pt x="2981923" y="457149"/>
                  <a:pt x="3012141" y="416859"/>
                </a:cubicBezTo>
                <a:cubicBezTo>
                  <a:pt x="3021106" y="381000"/>
                  <a:pt x="3018532" y="340037"/>
                  <a:pt x="3039035" y="309282"/>
                </a:cubicBezTo>
                <a:cubicBezTo>
                  <a:pt x="3048000" y="295835"/>
                  <a:pt x="3059365" y="283709"/>
                  <a:pt x="3065929" y="268941"/>
                </a:cubicBezTo>
                <a:cubicBezTo>
                  <a:pt x="3129938" y="124921"/>
                  <a:pt x="3058852" y="239215"/>
                  <a:pt x="3119718" y="147917"/>
                </a:cubicBezTo>
                <a:lnTo>
                  <a:pt x="3146612" y="67235"/>
                </a:lnTo>
                <a:cubicBezTo>
                  <a:pt x="3151094" y="53788"/>
                  <a:pt x="3145885" y="26894"/>
                  <a:pt x="3160059" y="26894"/>
                </a:cubicBezTo>
                <a:lnTo>
                  <a:pt x="3186953" y="26894"/>
                </a:ln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6884894" y="2259106"/>
            <a:ext cx="900953" cy="2272553"/>
          </a:xfrm>
          <a:custGeom>
            <a:avLst/>
            <a:gdLst>
              <a:gd name="connsiteX0" fmla="*/ 0 w 900953"/>
              <a:gd name="connsiteY0" fmla="*/ 645459 h 2272553"/>
              <a:gd name="connsiteX1" fmla="*/ 40341 w 900953"/>
              <a:gd name="connsiteY1" fmla="*/ 430306 h 2272553"/>
              <a:gd name="connsiteX2" fmla="*/ 94130 w 900953"/>
              <a:gd name="connsiteY2" fmla="*/ 322729 h 2272553"/>
              <a:gd name="connsiteX3" fmla="*/ 107577 w 900953"/>
              <a:gd name="connsiteY3" fmla="*/ 282388 h 2272553"/>
              <a:gd name="connsiteX4" fmla="*/ 174812 w 900953"/>
              <a:gd name="connsiteY4" fmla="*/ 201706 h 2272553"/>
              <a:gd name="connsiteX5" fmla="*/ 268941 w 900953"/>
              <a:gd name="connsiteY5" fmla="*/ 107576 h 2272553"/>
              <a:gd name="connsiteX6" fmla="*/ 363071 w 900953"/>
              <a:gd name="connsiteY6" fmla="*/ 40341 h 2272553"/>
              <a:gd name="connsiteX7" fmla="*/ 403412 w 900953"/>
              <a:gd name="connsiteY7" fmla="*/ 26894 h 2272553"/>
              <a:gd name="connsiteX8" fmla="*/ 457200 w 900953"/>
              <a:gd name="connsiteY8" fmla="*/ 0 h 2272553"/>
              <a:gd name="connsiteX9" fmla="*/ 658906 w 900953"/>
              <a:gd name="connsiteY9" fmla="*/ 13447 h 2272553"/>
              <a:gd name="connsiteX10" fmla="*/ 699247 w 900953"/>
              <a:gd name="connsiteY10" fmla="*/ 26894 h 2272553"/>
              <a:gd name="connsiteX11" fmla="*/ 739588 w 900953"/>
              <a:gd name="connsiteY11" fmla="*/ 67235 h 2272553"/>
              <a:gd name="connsiteX12" fmla="*/ 753035 w 900953"/>
              <a:gd name="connsiteY12" fmla="*/ 107576 h 2272553"/>
              <a:gd name="connsiteX13" fmla="*/ 779930 w 900953"/>
              <a:gd name="connsiteY13" fmla="*/ 134470 h 2272553"/>
              <a:gd name="connsiteX14" fmla="*/ 806824 w 900953"/>
              <a:gd name="connsiteY14" fmla="*/ 215153 h 2272553"/>
              <a:gd name="connsiteX15" fmla="*/ 820271 w 900953"/>
              <a:gd name="connsiteY15" fmla="*/ 255494 h 2272553"/>
              <a:gd name="connsiteX16" fmla="*/ 860612 w 900953"/>
              <a:gd name="connsiteY16" fmla="*/ 376518 h 2272553"/>
              <a:gd name="connsiteX17" fmla="*/ 874059 w 900953"/>
              <a:gd name="connsiteY17" fmla="*/ 416859 h 2272553"/>
              <a:gd name="connsiteX18" fmla="*/ 887506 w 900953"/>
              <a:gd name="connsiteY18" fmla="*/ 457200 h 2272553"/>
              <a:gd name="connsiteX19" fmla="*/ 900953 w 900953"/>
              <a:gd name="connsiteY19" fmla="*/ 524435 h 2272553"/>
              <a:gd name="connsiteX20" fmla="*/ 887506 w 900953"/>
              <a:gd name="connsiteY20" fmla="*/ 1398494 h 2272553"/>
              <a:gd name="connsiteX21" fmla="*/ 847165 w 900953"/>
              <a:gd name="connsiteY21" fmla="*/ 1532965 h 2272553"/>
              <a:gd name="connsiteX22" fmla="*/ 833718 w 900953"/>
              <a:gd name="connsiteY22" fmla="*/ 1573306 h 2272553"/>
              <a:gd name="connsiteX23" fmla="*/ 820271 w 900953"/>
              <a:gd name="connsiteY23" fmla="*/ 1613647 h 2272553"/>
              <a:gd name="connsiteX24" fmla="*/ 793377 w 900953"/>
              <a:gd name="connsiteY24" fmla="*/ 1653988 h 2272553"/>
              <a:gd name="connsiteX25" fmla="*/ 753035 w 900953"/>
              <a:gd name="connsiteY25" fmla="*/ 1734670 h 2272553"/>
              <a:gd name="connsiteX26" fmla="*/ 739588 w 900953"/>
              <a:gd name="connsiteY26" fmla="*/ 1775012 h 2272553"/>
              <a:gd name="connsiteX27" fmla="*/ 645459 w 900953"/>
              <a:gd name="connsiteY27" fmla="*/ 1909482 h 2272553"/>
              <a:gd name="connsiteX28" fmla="*/ 591671 w 900953"/>
              <a:gd name="connsiteY28" fmla="*/ 2030506 h 2272553"/>
              <a:gd name="connsiteX29" fmla="*/ 551330 w 900953"/>
              <a:gd name="connsiteY29" fmla="*/ 2111188 h 2272553"/>
              <a:gd name="connsiteX30" fmla="*/ 443753 w 900953"/>
              <a:gd name="connsiteY30" fmla="*/ 2191870 h 2272553"/>
              <a:gd name="connsiteX31" fmla="*/ 403412 w 900953"/>
              <a:gd name="connsiteY31" fmla="*/ 2218765 h 2272553"/>
              <a:gd name="connsiteX32" fmla="*/ 363071 w 900953"/>
              <a:gd name="connsiteY32" fmla="*/ 2232212 h 2272553"/>
              <a:gd name="connsiteX33" fmla="*/ 282388 w 900953"/>
              <a:gd name="connsiteY33" fmla="*/ 2272553 h 2272553"/>
              <a:gd name="connsiteX34" fmla="*/ 174812 w 900953"/>
              <a:gd name="connsiteY34" fmla="*/ 2259106 h 2272553"/>
              <a:gd name="connsiteX35" fmla="*/ 147918 w 900953"/>
              <a:gd name="connsiteY35" fmla="*/ 2218765 h 2272553"/>
              <a:gd name="connsiteX36" fmla="*/ 121024 w 900953"/>
              <a:gd name="connsiteY36" fmla="*/ 2191870 h 2272553"/>
              <a:gd name="connsiteX37" fmla="*/ 134471 w 900953"/>
              <a:gd name="connsiteY37" fmla="*/ 2151529 h 2272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900953" h="2272553">
                <a:moveTo>
                  <a:pt x="0" y="645459"/>
                </a:moveTo>
                <a:cubicBezTo>
                  <a:pt x="11059" y="556985"/>
                  <a:pt x="11814" y="515889"/>
                  <a:pt x="40341" y="430306"/>
                </a:cubicBezTo>
                <a:cubicBezTo>
                  <a:pt x="71244" y="337595"/>
                  <a:pt x="47189" y="369668"/>
                  <a:pt x="94130" y="322729"/>
                </a:cubicBezTo>
                <a:cubicBezTo>
                  <a:pt x="98612" y="309282"/>
                  <a:pt x="101238" y="295066"/>
                  <a:pt x="107577" y="282388"/>
                </a:cubicBezTo>
                <a:cubicBezTo>
                  <a:pt x="126298" y="244945"/>
                  <a:pt x="145073" y="231445"/>
                  <a:pt x="174812" y="201706"/>
                </a:cubicBezTo>
                <a:cubicBezTo>
                  <a:pt x="199982" y="126197"/>
                  <a:pt x="173041" y="179499"/>
                  <a:pt x="268941" y="107576"/>
                </a:cubicBezTo>
                <a:cubicBezTo>
                  <a:pt x="281120" y="98442"/>
                  <a:pt x="343410" y="50171"/>
                  <a:pt x="363071" y="40341"/>
                </a:cubicBezTo>
                <a:cubicBezTo>
                  <a:pt x="375749" y="34002"/>
                  <a:pt x="390384" y="32478"/>
                  <a:pt x="403412" y="26894"/>
                </a:cubicBezTo>
                <a:cubicBezTo>
                  <a:pt x="421837" y="18998"/>
                  <a:pt x="439271" y="8965"/>
                  <a:pt x="457200" y="0"/>
                </a:cubicBezTo>
                <a:cubicBezTo>
                  <a:pt x="524435" y="4482"/>
                  <a:pt x="591934" y="6006"/>
                  <a:pt x="658906" y="13447"/>
                </a:cubicBezTo>
                <a:cubicBezTo>
                  <a:pt x="672994" y="15012"/>
                  <a:pt x="687453" y="19031"/>
                  <a:pt x="699247" y="26894"/>
                </a:cubicBezTo>
                <a:cubicBezTo>
                  <a:pt x="715070" y="37443"/>
                  <a:pt x="726141" y="53788"/>
                  <a:pt x="739588" y="67235"/>
                </a:cubicBezTo>
                <a:cubicBezTo>
                  <a:pt x="744070" y="80682"/>
                  <a:pt x="745742" y="95422"/>
                  <a:pt x="753035" y="107576"/>
                </a:cubicBezTo>
                <a:cubicBezTo>
                  <a:pt x="759558" y="118447"/>
                  <a:pt x="774260" y="123130"/>
                  <a:pt x="779930" y="134470"/>
                </a:cubicBezTo>
                <a:cubicBezTo>
                  <a:pt x="792608" y="159826"/>
                  <a:pt x="797859" y="188259"/>
                  <a:pt x="806824" y="215153"/>
                </a:cubicBezTo>
                <a:lnTo>
                  <a:pt x="820271" y="255494"/>
                </a:lnTo>
                <a:lnTo>
                  <a:pt x="860612" y="376518"/>
                </a:lnTo>
                <a:lnTo>
                  <a:pt x="874059" y="416859"/>
                </a:lnTo>
                <a:cubicBezTo>
                  <a:pt x="878541" y="430306"/>
                  <a:pt x="884726" y="443301"/>
                  <a:pt x="887506" y="457200"/>
                </a:cubicBezTo>
                <a:lnTo>
                  <a:pt x="900953" y="524435"/>
                </a:lnTo>
                <a:cubicBezTo>
                  <a:pt x="896471" y="815788"/>
                  <a:pt x="895948" y="1107229"/>
                  <a:pt x="887506" y="1398494"/>
                </a:cubicBezTo>
                <a:cubicBezTo>
                  <a:pt x="886861" y="1420751"/>
                  <a:pt x="849719" y="1525303"/>
                  <a:pt x="847165" y="1532965"/>
                </a:cubicBezTo>
                <a:lnTo>
                  <a:pt x="833718" y="1573306"/>
                </a:lnTo>
                <a:cubicBezTo>
                  <a:pt x="829236" y="1586753"/>
                  <a:pt x="828134" y="1601853"/>
                  <a:pt x="820271" y="1613647"/>
                </a:cubicBezTo>
                <a:cubicBezTo>
                  <a:pt x="811306" y="1627094"/>
                  <a:pt x="800605" y="1639533"/>
                  <a:pt x="793377" y="1653988"/>
                </a:cubicBezTo>
                <a:cubicBezTo>
                  <a:pt x="737708" y="1765326"/>
                  <a:pt x="830107" y="1619067"/>
                  <a:pt x="753035" y="1734670"/>
                </a:cubicBezTo>
                <a:cubicBezTo>
                  <a:pt x="748553" y="1748117"/>
                  <a:pt x="746472" y="1762621"/>
                  <a:pt x="739588" y="1775012"/>
                </a:cubicBezTo>
                <a:cubicBezTo>
                  <a:pt x="715939" y="1817581"/>
                  <a:pt x="675676" y="1869192"/>
                  <a:pt x="645459" y="1909482"/>
                </a:cubicBezTo>
                <a:cubicBezTo>
                  <a:pt x="619388" y="2065910"/>
                  <a:pt x="657916" y="1931139"/>
                  <a:pt x="591671" y="2030506"/>
                </a:cubicBezTo>
                <a:cubicBezTo>
                  <a:pt x="492261" y="2179621"/>
                  <a:pt x="678272" y="1952513"/>
                  <a:pt x="551330" y="2111188"/>
                </a:cubicBezTo>
                <a:cubicBezTo>
                  <a:pt x="522903" y="2146721"/>
                  <a:pt x="480620" y="2167292"/>
                  <a:pt x="443753" y="2191870"/>
                </a:cubicBezTo>
                <a:cubicBezTo>
                  <a:pt x="430306" y="2200835"/>
                  <a:pt x="418744" y="2213654"/>
                  <a:pt x="403412" y="2218765"/>
                </a:cubicBezTo>
                <a:cubicBezTo>
                  <a:pt x="389965" y="2223247"/>
                  <a:pt x="375749" y="2225873"/>
                  <a:pt x="363071" y="2232212"/>
                </a:cubicBezTo>
                <a:cubicBezTo>
                  <a:pt x="258803" y="2284346"/>
                  <a:pt x="383786" y="2238754"/>
                  <a:pt x="282388" y="2272553"/>
                </a:cubicBezTo>
                <a:cubicBezTo>
                  <a:pt x="246529" y="2268071"/>
                  <a:pt x="208365" y="2272527"/>
                  <a:pt x="174812" y="2259106"/>
                </a:cubicBezTo>
                <a:cubicBezTo>
                  <a:pt x="159807" y="2253104"/>
                  <a:pt x="158014" y="2231385"/>
                  <a:pt x="147918" y="2218765"/>
                </a:cubicBezTo>
                <a:cubicBezTo>
                  <a:pt x="139998" y="2208865"/>
                  <a:pt x="129989" y="2200835"/>
                  <a:pt x="121024" y="2191870"/>
                </a:cubicBezTo>
                <a:lnTo>
                  <a:pt x="134471" y="2151529"/>
                </a:lnTo>
              </a:path>
            </a:pathLst>
          </a:cu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1759706" y="2205318"/>
            <a:ext cx="714553" cy="2447364"/>
          </a:xfrm>
          <a:custGeom>
            <a:avLst/>
            <a:gdLst>
              <a:gd name="connsiteX0" fmla="*/ 714553 w 714553"/>
              <a:gd name="connsiteY0" fmla="*/ 578223 h 2447364"/>
              <a:gd name="connsiteX1" fmla="*/ 674212 w 714553"/>
              <a:gd name="connsiteY1" fmla="*/ 242047 h 2447364"/>
              <a:gd name="connsiteX2" fmla="*/ 660765 w 714553"/>
              <a:gd name="connsiteY2" fmla="*/ 201706 h 2447364"/>
              <a:gd name="connsiteX3" fmla="*/ 606976 w 714553"/>
              <a:gd name="connsiteY3" fmla="*/ 134470 h 2447364"/>
              <a:gd name="connsiteX4" fmla="*/ 566635 w 714553"/>
              <a:gd name="connsiteY4" fmla="*/ 80682 h 2447364"/>
              <a:gd name="connsiteX5" fmla="*/ 539741 w 714553"/>
              <a:gd name="connsiteY5" fmla="*/ 40341 h 2447364"/>
              <a:gd name="connsiteX6" fmla="*/ 499400 w 714553"/>
              <a:gd name="connsiteY6" fmla="*/ 26894 h 2447364"/>
              <a:gd name="connsiteX7" fmla="*/ 459059 w 714553"/>
              <a:gd name="connsiteY7" fmla="*/ 0 h 2447364"/>
              <a:gd name="connsiteX8" fmla="*/ 364929 w 714553"/>
              <a:gd name="connsiteY8" fmla="*/ 13447 h 2447364"/>
              <a:gd name="connsiteX9" fmla="*/ 284247 w 714553"/>
              <a:gd name="connsiteY9" fmla="*/ 40341 h 2447364"/>
              <a:gd name="connsiteX10" fmla="*/ 203565 w 714553"/>
              <a:gd name="connsiteY10" fmla="*/ 121023 h 2447364"/>
              <a:gd name="connsiteX11" fmla="*/ 176670 w 714553"/>
              <a:gd name="connsiteY11" fmla="*/ 161364 h 2447364"/>
              <a:gd name="connsiteX12" fmla="*/ 109435 w 714553"/>
              <a:gd name="connsiteY12" fmla="*/ 242047 h 2447364"/>
              <a:gd name="connsiteX13" fmla="*/ 69094 w 714553"/>
              <a:gd name="connsiteY13" fmla="*/ 376517 h 2447364"/>
              <a:gd name="connsiteX14" fmla="*/ 55647 w 714553"/>
              <a:gd name="connsiteY14" fmla="*/ 416858 h 2447364"/>
              <a:gd name="connsiteX15" fmla="*/ 42200 w 714553"/>
              <a:gd name="connsiteY15" fmla="*/ 457200 h 2447364"/>
              <a:gd name="connsiteX16" fmla="*/ 42200 w 714553"/>
              <a:gd name="connsiteY16" fmla="*/ 1869141 h 2447364"/>
              <a:gd name="connsiteX17" fmla="*/ 69094 w 714553"/>
              <a:gd name="connsiteY17" fmla="*/ 1922929 h 2447364"/>
              <a:gd name="connsiteX18" fmla="*/ 109435 w 714553"/>
              <a:gd name="connsiteY18" fmla="*/ 2030506 h 2447364"/>
              <a:gd name="connsiteX19" fmla="*/ 136329 w 714553"/>
              <a:gd name="connsiteY19" fmla="*/ 2111188 h 2447364"/>
              <a:gd name="connsiteX20" fmla="*/ 149776 w 714553"/>
              <a:gd name="connsiteY20" fmla="*/ 2151529 h 2447364"/>
              <a:gd name="connsiteX21" fmla="*/ 203565 w 714553"/>
              <a:gd name="connsiteY21" fmla="*/ 2218764 h 2447364"/>
              <a:gd name="connsiteX22" fmla="*/ 230459 w 714553"/>
              <a:gd name="connsiteY22" fmla="*/ 2312894 h 2447364"/>
              <a:gd name="connsiteX23" fmla="*/ 270800 w 714553"/>
              <a:gd name="connsiteY23" fmla="*/ 2326341 h 2447364"/>
              <a:gd name="connsiteX24" fmla="*/ 338035 w 714553"/>
              <a:gd name="connsiteY24" fmla="*/ 2407023 h 2447364"/>
              <a:gd name="connsiteX25" fmla="*/ 378376 w 714553"/>
              <a:gd name="connsiteY25" fmla="*/ 2420470 h 2447364"/>
              <a:gd name="connsiteX26" fmla="*/ 418718 w 714553"/>
              <a:gd name="connsiteY26" fmla="*/ 2447364 h 2447364"/>
              <a:gd name="connsiteX27" fmla="*/ 485953 w 714553"/>
              <a:gd name="connsiteY27" fmla="*/ 2433917 h 2447364"/>
              <a:gd name="connsiteX28" fmla="*/ 553188 w 714553"/>
              <a:gd name="connsiteY28" fmla="*/ 2353235 h 2447364"/>
              <a:gd name="connsiteX29" fmla="*/ 553188 w 714553"/>
              <a:gd name="connsiteY29" fmla="*/ 2326341 h 2447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714553" h="2447364">
                <a:moveTo>
                  <a:pt x="714553" y="578223"/>
                </a:moveTo>
                <a:cubicBezTo>
                  <a:pt x="699616" y="294419"/>
                  <a:pt x="728075" y="403635"/>
                  <a:pt x="674212" y="242047"/>
                </a:cubicBezTo>
                <a:cubicBezTo>
                  <a:pt x="669730" y="228600"/>
                  <a:pt x="670788" y="211729"/>
                  <a:pt x="660765" y="201706"/>
                </a:cubicBezTo>
                <a:cubicBezTo>
                  <a:pt x="615788" y="156729"/>
                  <a:pt x="649384" y="193842"/>
                  <a:pt x="606976" y="134470"/>
                </a:cubicBezTo>
                <a:cubicBezTo>
                  <a:pt x="593949" y="116233"/>
                  <a:pt x="579662" y="98919"/>
                  <a:pt x="566635" y="80682"/>
                </a:cubicBezTo>
                <a:cubicBezTo>
                  <a:pt x="557241" y="67531"/>
                  <a:pt x="552361" y="50437"/>
                  <a:pt x="539741" y="40341"/>
                </a:cubicBezTo>
                <a:cubicBezTo>
                  <a:pt x="528673" y="31486"/>
                  <a:pt x="512078" y="33233"/>
                  <a:pt x="499400" y="26894"/>
                </a:cubicBezTo>
                <a:cubicBezTo>
                  <a:pt x="484945" y="19666"/>
                  <a:pt x="472506" y="8965"/>
                  <a:pt x="459059" y="0"/>
                </a:cubicBezTo>
                <a:cubicBezTo>
                  <a:pt x="427682" y="4482"/>
                  <a:pt x="395813" y="6320"/>
                  <a:pt x="364929" y="13447"/>
                </a:cubicBezTo>
                <a:cubicBezTo>
                  <a:pt x="337306" y="19821"/>
                  <a:pt x="284247" y="40341"/>
                  <a:pt x="284247" y="40341"/>
                </a:cubicBezTo>
                <a:cubicBezTo>
                  <a:pt x="257353" y="67235"/>
                  <a:pt x="224663" y="89377"/>
                  <a:pt x="203565" y="121023"/>
                </a:cubicBezTo>
                <a:cubicBezTo>
                  <a:pt x="194600" y="134470"/>
                  <a:pt x="187016" y="148948"/>
                  <a:pt x="176670" y="161364"/>
                </a:cubicBezTo>
                <a:cubicBezTo>
                  <a:pt x="90394" y="264895"/>
                  <a:pt x="176203" y="141895"/>
                  <a:pt x="109435" y="242047"/>
                </a:cubicBezTo>
                <a:cubicBezTo>
                  <a:pt x="89112" y="323337"/>
                  <a:pt x="101832" y="278302"/>
                  <a:pt x="69094" y="376517"/>
                </a:cubicBezTo>
                <a:lnTo>
                  <a:pt x="55647" y="416858"/>
                </a:lnTo>
                <a:lnTo>
                  <a:pt x="42200" y="457200"/>
                </a:lnTo>
                <a:cubicBezTo>
                  <a:pt x="-31822" y="975351"/>
                  <a:pt x="6934" y="670103"/>
                  <a:pt x="42200" y="1869141"/>
                </a:cubicBezTo>
                <a:cubicBezTo>
                  <a:pt x="42789" y="1889178"/>
                  <a:pt x="60129" y="1905000"/>
                  <a:pt x="69094" y="1922929"/>
                </a:cubicBezTo>
                <a:cubicBezTo>
                  <a:pt x="100973" y="2082322"/>
                  <a:pt x="59071" y="1917186"/>
                  <a:pt x="109435" y="2030506"/>
                </a:cubicBezTo>
                <a:cubicBezTo>
                  <a:pt x="120948" y="2056411"/>
                  <a:pt x="127364" y="2084294"/>
                  <a:pt x="136329" y="2111188"/>
                </a:cubicBezTo>
                <a:cubicBezTo>
                  <a:pt x="140811" y="2124635"/>
                  <a:pt x="141913" y="2139735"/>
                  <a:pt x="149776" y="2151529"/>
                </a:cubicBezTo>
                <a:cubicBezTo>
                  <a:pt x="183703" y="2202419"/>
                  <a:pt x="165242" y="2180442"/>
                  <a:pt x="203565" y="2218764"/>
                </a:cubicBezTo>
                <a:cubicBezTo>
                  <a:pt x="203681" y="2219229"/>
                  <a:pt x="224028" y="2306463"/>
                  <a:pt x="230459" y="2312894"/>
                </a:cubicBezTo>
                <a:cubicBezTo>
                  <a:pt x="240482" y="2322917"/>
                  <a:pt x="257353" y="2321859"/>
                  <a:pt x="270800" y="2326341"/>
                </a:cubicBezTo>
                <a:cubicBezTo>
                  <a:pt x="290645" y="2356108"/>
                  <a:pt x="306974" y="2386315"/>
                  <a:pt x="338035" y="2407023"/>
                </a:cubicBezTo>
                <a:cubicBezTo>
                  <a:pt x="349829" y="2414886"/>
                  <a:pt x="365698" y="2414131"/>
                  <a:pt x="378376" y="2420470"/>
                </a:cubicBezTo>
                <a:cubicBezTo>
                  <a:pt x="392831" y="2427698"/>
                  <a:pt x="405271" y="2438399"/>
                  <a:pt x="418718" y="2447364"/>
                </a:cubicBezTo>
                <a:cubicBezTo>
                  <a:pt x="441130" y="2442882"/>
                  <a:pt x="465510" y="2444138"/>
                  <a:pt x="485953" y="2433917"/>
                </a:cubicBezTo>
                <a:cubicBezTo>
                  <a:pt x="502750" y="2425518"/>
                  <a:pt x="545465" y="2372542"/>
                  <a:pt x="553188" y="2353235"/>
                </a:cubicBezTo>
                <a:cubicBezTo>
                  <a:pt x="556517" y="2344912"/>
                  <a:pt x="553188" y="2335306"/>
                  <a:pt x="553188" y="2326341"/>
                </a:cubicBezTo>
              </a:path>
            </a:pathLst>
          </a:cu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23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Draw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face.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err="1" smtClean="0"/>
              <a:t>I‘ve</a:t>
            </a:r>
            <a:r>
              <a:rPr lang="cs-CZ" sz="4400" dirty="0" smtClean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big </a:t>
            </a:r>
            <a:r>
              <a:rPr lang="cs-CZ" sz="4400" dirty="0" err="1" smtClean="0"/>
              <a:t>eyes</a:t>
            </a:r>
            <a:r>
              <a:rPr lang="cs-CZ" sz="4400" dirty="0" smtClean="0"/>
              <a:t>.</a:t>
            </a:r>
          </a:p>
          <a:p>
            <a:r>
              <a:rPr lang="cs-CZ" sz="4400" dirty="0" err="1" smtClean="0"/>
              <a:t>I‘ve</a:t>
            </a:r>
            <a:r>
              <a:rPr lang="cs-CZ" sz="4400" dirty="0" smtClean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</a:t>
            </a:r>
            <a:r>
              <a:rPr lang="cs-CZ" sz="4400" dirty="0" err="1" smtClean="0"/>
              <a:t>little</a:t>
            </a:r>
            <a:r>
              <a:rPr lang="cs-CZ" sz="4400" dirty="0" smtClean="0"/>
              <a:t> </a:t>
            </a:r>
            <a:r>
              <a:rPr lang="cs-CZ" sz="4400" dirty="0" err="1" smtClean="0"/>
              <a:t>ears</a:t>
            </a:r>
            <a:r>
              <a:rPr lang="cs-CZ" sz="4400" dirty="0" smtClean="0"/>
              <a:t>.</a:t>
            </a:r>
          </a:p>
          <a:p>
            <a:r>
              <a:rPr lang="cs-CZ" sz="4400" dirty="0" err="1" smtClean="0"/>
              <a:t>I‘ve</a:t>
            </a:r>
            <a:r>
              <a:rPr lang="cs-CZ" sz="4400" dirty="0" smtClean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a big </a:t>
            </a:r>
            <a:r>
              <a:rPr lang="cs-CZ" sz="4400" dirty="0" err="1" smtClean="0"/>
              <a:t>mouth</a:t>
            </a:r>
            <a:r>
              <a:rPr lang="cs-CZ" sz="4400" dirty="0" smtClean="0"/>
              <a:t>.</a:t>
            </a:r>
          </a:p>
          <a:p>
            <a:r>
              <a:rPr lang="cs-CZ" sz="4400" dirty="0" err="1" smtClean="0"/>
              <a:t>I‘ve</a:t>
            </a:r>
            <a:r>
              <a:rPr lang="cs-CZ" sz="4400" dirty="0" smtClean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</a:t>
            </a:r>
            <a:r>
              <a:rPr lang="cs-CZ" sz="4400" dirty="0" err="1" smtClean="0"/>
              <a:t>short</a:t>
            </a:r>
            <a:r>
              <a:rPr lang="cs-CZ" sz="4400" dirty="0" smtClean="0"/>
              <a:t> </a:t>
            </a:r>
            <a:r>
              <a:rPr lang="cs-CZ" sz="4400" dirty="0" err="1" smtClean="0"/>
              <a:t>hair</a:t>
            </a:r>
            <a:r>
              <a:rPr lang="cs-CZ" sz="4400" dirty="0" smtClean="0"/>
              <a:t>.</a:t>
            </a:r>
          </a:p>
          <a:p>
            <a:r>
              <a:rPr lang="cs-CZ" sz="4400" dirty="0" err="1" smtClean="0"/>
              <a:t>I‘ve</a:t>
            </a:r>
            <a:r>
              <a:rPr lang="cs-CZ" sz="4400" dirty="0" smtClean="0"/>
              <a:t> </a:t>
            </a:r>
            <a:r>
              <a:rPr lang="cs-CZ" sz="4400" dirty="0" err="1" smtClean="0"/>
              <a:t>got</a:t>
            </a:r>
            <a:r>
              <a:rPr lang="cs-CZ" sz="4400" dirty="0" smtClean="0"/>
              <a:t> a big nose.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090636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vál 2"/>
          <p:cNvSpPr/>
          <p:nvPr/>
        </p:nvSpPr>
        <p:spPr>
          <a:xfrm>
            <a:off x="1835696" y="692696"/>
            <a:ext cx="5400600" cy="5544616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2483768" y="1556792"/>
            <a:ext cx="1872208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564394" y="1554750"/>
            <a:ext cx="1872208" cy="21602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7132320" y="2338251"/>
            <a:ext cx="744583" cy="1436915"/>
          </a:xfrm>
          <a:custGeom>
            <a:avLst/>
            <a:gdLst>
              <a:gd name="connsiteX0" fmla="*/ 0 w 744583"/>
              <a:gd name="connsiteY0" fmla="*/ 287383 h 1436915"/>
              <a:gd name="connsiteX1" fmla="*/ 26126 w 744583"/>
              <a:gd name="connsiteY1" fmla="*/ 222069 h 1436915"/>
              <a:gd name="connsiteX2" fmla="*/ 39189 w 744583"/>
              <a:gd name="connsiteY2" fmla="*/ 182880 h 1436915"/>
              <a:gd name="connsiteX3" fmla="*/ 65314 w 744583"/>
              <a:gd name="connsiteY3" fmla="*/ 143692 h 1436915"/>
              <a:gd name="connsiteX4" fmla="*/ 222069 w 744583"/>
              <a:gd name="connsiteY4" fmla="*/ 13063 h 1436915"/>
              <a:gd name="connsiteX5" fmla="*/ 261257 w 744583"/>
              <a:gd name="connsiteY5" fmla="*/ 0 h 1436915"/>
              <a:gd name="connsiteX6" fmla="*/ 444137 w 744583"/>
              <a:gd name="connsiteY6" fmla="*/ 13063 h 1436915"/>
              <a:gd name="connsiteX7" fmla="*/ 522514 w 744583"/>
              <a:gd name="connsiteY7" fmla="*/ 78378 h 1436915"/>
              <a:gd name="connsiteX8" fmla="*/ 548640 w 744583"/>
              <a:gd name="connsiteY8" fmla="*/ 130629 h 1436915"/>
              <a:gd name="connsiteX9" fmla="*/ 587829 w 744583"/>
              <a:gd name="connsiteY9" fmla="*/ 156755 h 1436915"/>
              <a:gd name="connsiteX10" fmla="*/ 627017 w 744583"/>
              <a:gd name="connsiteY10" fmla="*/ 235132 h 1436915"/>
              <a:gd name="connsiteX11" fmla="*/ 653143 w 744583"/>
              <a:gd name="connsiteY11" fmla="*/ 287383 h 1436915"/>
              <a:gd name="connsiteX12" fmla="*/ 692331 w 744583"/>
              <a:gd name="connsiteY12" fmla="*/ 326572 h 1436915"/>
              <a:gd name="connsiteX13" fmla="*/ 718457 w 744583"/>
              <a:gd name="connsiteY13" fmla="*/ 404949 h 1436915"/>
              <a:gd name="connsiteX14" fmla="*/ 744583 w 744583"/>
              <a:gd name="connsiteY14" fmla="*/ 509452 h 1436915"/>
              <a:gd name="connsiteX15" fmla="*/ 731520 w 744583"/>
              <a:gd name="connsiteY15" fmla="*/ 666206 h 1436915"/>
              <a:gd name="connsiteX16" fmla="*/ 705394 w 744583"/>
              <a:gd name="connsiteY16" fmla="*/ 783772 h 1436915"/>
              <a:gd name="connsiteX17" fmla="*/ 679269 w 744583"/>
              <a:gd name="connsiteY17" fmla="*/ 822960 h 1436915"/>
              <a:gd name="connsiteX18" fmla="*/ 666206 w 744583"/>
              <a:gd name="connsiteY18" fmla="*/ 862149 h 1436915"/>
              <a:gd name="connsiteX19" fmla="*/ 613954 w 744583"/>
              <a:gd name="connsiteY19" fmla="*/ 953589 h 1436915"/>
              <a:gd name="connsiteX20" fmla="*/ 600891 w 744583"/>
              <a:gd name="connsiteY20" fmla="*/ 992778 h 1436915"/>
              <a:gd name="connsiteX21" fmla="*/ 548640 w 744583"/>
              <a:gd name="connsiteY21" fmla="*/ 1097280 h 1436915"/>
              <a:gd name="connsiteX22" fmla="*/ 535577 w 744583"/>
              <a:gd name="connsiteY22" fmla="*/ 1136469 h 1436915"/>
              <a:gd name="connsiteX23" fmla="*/ 483326 w 744583"/>
              <a:gd name="connsiteY23" fmla="*/ 1227909 h 1436915"/>
              <a:gd name="connsiteX24" fmla="*/ 444137 w 744583"/>
              <a:gd name="connsiteY24" fmla="*/ 1306286 h 1436915"/>
              <a:gd name="connsiteX25" fmla="*/ 391886 w 744583"/>
              <a:gd name="connsiteY25" fmla="*/ 1371600 h 1436915"/>
              <a:gd name="connsiteX26" fmla="*/ 352697 w 744583"/>
              <a:gd name="connsiteY26" fmla="*/ 1410789 h 1436915"/>
              <a:gd name="connsiteX27" fmla="*/ 274320 w 744583"/>
              <a:gd name="connsiteY27" fmla="*/ 1436915 h 1436915"/>
              <a:gd name="connsiteX28" fmla="*/ 169817 w 744583"/>
              <a:gd name="connsiteY28" fmla="*/ 1423852 h 1436915"/>
              <a:gd name="connsiteX29" fmla="*/ 117566 w 744583"/>
              <a:gd name="connsiteY29" fmla="*/ 1410789 h 1436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744583" h="1436915">
                <a:moveTo>
                  <a:pt x="0" y="287383"/>
                </a:moveTo>
                <a:cubicBezTo>
                  <a:pt x="8709" y="265612"/>
                  <a:pt x="17893" y="244024"/>
                  <a:pt x="26126" y="222069"/>
                </a:cubicBezTo>
                <a:cubicBezTo>
                  <a:pt x="30961" y="209176"/>
                  <a:pt x="33031" y="195196"/>
                  <a:pt x="39189" y="182880"/>
                </a:cubicBezTo>
                <a:cubicBezTo>
                  <a:pt x="46210" y="168838"/>
                  <a:pt x="54884" y="155426"/>
                  <a:pt x="65314" y="143692"/>
                </a:cubicBezTo>
                <a:cubicBezTo>
                  <a:pt x="95950" y="109226"/>
                  <a:pt x="172390" y="29623"/>
                  <a:pt x="222069" y="13063"/>
                </a:cubicBezTo>
                <a:lnTo>
                  <a:pt x="261257" y="0"/>
                </a:lnTo>
                <a:cubicBezTo>
                  <a:pt x="322217" y="4354"/>
                  <a:pt x="383952" y="2442"/>
                  <a:pt x="444137" y="13063"/>
                </a:cubicBezTo>
                <a:cubicBezTo>
                  <a:pt x="462867" y="16368"/>
                  <a:pt x="514385" y="66998"/>
                  <a:pt x="522514" y="78378"/>
                </a:cubicBezTo>
                <a:cubicBezTo>
                  <a:pt x="533832" y="94224"/>
                  <a:pt x="536174" y="115670"/>
                  <a:pt x="548640" y="130629"/>
                </a:cubicBezTo>
                <a:cubicBezTo>
                  <a:pt x="558691" y="142690"/>
                  <a:pt x="574766" y="148046"/>
                  <a:pt x="587829" y="156755"/>
                </a:cubicBezTo>
                <a:cubicBezTo>
                  <a:pt x="611777" y="228601"/>
                  <a:pt x="586502" y="164231"/>
                  <a:pt x="627017" y="235132"/>
                </a:cubicBezTo>
                <a:cubicBezTo>
                  <a:pt x="636678" y="252039"/>
                  <a:pt x="641825" y="271537"/>
                  <a:pt x="653143" y="287383"/>
                </a:cubicBezTo>
                <a:cubicBezTo>
                  <a:pt x="663881" y="302416"/>
                  <a:pt x="679268" y="313509"/>
                  <a:pt x="692331" y="326572"/>
                </a:cubicBezTo>
                <a:cubicBezTo>
                  <a:pt x="701040" y="352698"/>
                  <a:pt x="711778" y="378232"/>
                  <a:pt x="718457" y="404949"/>
                </a:cubicBezTo>
                <a:lnTo>
                  <a:pt x="744583" y="509452"/>
                </a:lnTo>
                <a:cubicBezTo>
                  <a:pt x="740229" y="561703"/>
                  <a:pt x="737310" y="614094"/>
                  <a:pt x="731520" y="666206"/>
                </a:cubicBezTo>
                <a:cubicBezTo>
                  <a:pt x="728653" y="692009"/>
                  <a:pt x="720355" y="753850"/>
                  <a:pt x="705394" y="783772"/>
                </a:cubicBezTo>
                <a:cubicBezTo>
                  <a:pt x="698373" y="797814"/>
                  <a:pt x="686290" y="808918"/>
                  <a:pt x="679269" y="822960"/>
                </a:cubicBezTo>
                <a:cubicBezTo>
                  <a:pt x="673111" y="835276"/>
                  <a:pt x="672364" y="849833"/>
                  <a:pt x="666206" y="862149"/>
                </a:cubicBezTo>
                <a:cubicBezTo>
                  <a:pt x="600610" y="993340"/>
                  <a:pt x="682659" y="793279"/>
                  <a:pt x="613954" y="953589"/>
                </a:cubicBezTo>
                <a:cubicBezTo>
                  <a:pt x="608530" y="966245"/>
                  <a:pt x="606589" y="980243"/>
                  <a:pt x="600891" y="992778"/>
                </a:cubicBezTo>
                <a:cubicBezTo>
                  <a:pt x="584775" y="1028233"/>
                  <a:pt x="560956" y="1060333"/>
                  <a:pt x="548640" y="1097280"/>
                </a:cubicBezTo>
                <a:cubicBezTo>
                  <a:pt x="544286" y="1110343"/>
                  <a:pt x="541001" y="1123813"/>
                  <a:pt x="535577" y="1136469"/>
                </a:cubicBezTo>
                <a:cubicBezTo>
                  <a:pt x="466869" y="1296786"/>
                  <a:pt x="548922" y="1096713"/>
                  <a:pt x="483326" y="1227909"/>
                </a:cubicBezTo>
                <a:cubicBezTo>
                  <a:pt x="429251" y="1336061"/>
                  <a:pt x="519000" y="1193994"/>
                  <a:pt x="444137" y="1306286"/>
                </a:cubicBezTo>
                <a:cubicBezTo>
                  <a:pt x="422692" y="1370620"/>
                  <a:pt x="446427" y="1326149"/>
                  <a:pt x="391886" y="1371600"/>
                </a:cubicBezTo>
                <a:cubicBezTo>
                  <a:pt x="377694" y="1383427"/>
                  <a:pt x="368846" y="1401817"/>
                  <a:pt x="352697" y="1410789"/>
                </a:cubicBezTo>
                <a:cubicBezTo>
                  <a:pt x="328624" y="1424163"/>
                  <a:pt x="274320" y="1436915"/>
                  <a:pt x="274320" y="1436915"/>
                </a:cubicBezTo>
                <a:cubicBezTo>
                  <a:pt x="239486" y="1432561"/>
                  <a:pt x="204445" y="1429623"/>
                  <a:pt x="169817" y="1423852"/>
                </a:cubicBezTo>
                <a:cubicBezTo>
                  <a:pt x="152108" y="1420900"/>
                  <a:pt x="117566" y="1410789"/>
                  <a:pt x="117566" y="1410789"/>
                </a:cubicBezTo>
              </a:path>
            </a:pathLst>
          </a:cu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1267097" y="2246811"/>
            <a:ext cx="718457" cy="1933415"/>
          </a:xfrm>
          <a:custGeom>
            <a:avLst/>
            <a:gdLst>
              <a:gd name="connsiteX0" fmla="*/ 718457 w 718457"/>
              <a:gd name="connsiteY0" fmla="*/ 248195 h 1933415"/>
              <a:gd name="connsiteX1" fmla="*/ 692332 w 718457"/>
              <a:gd name="connsiteY1" fmla="*/ 130629 h 1933415"/>
              <a:gd name="connsiteX2" fmla="*/ 640080 w 718457"/>
              <a:gd name="connsiteY2" fmla="*/ 52252 h 1933415"/>
              <a:gd name="connsiteX3" fmla="*/ 561703 w 718457"/>
              <a:gd name="connsiteY3" fmla="*/ 13063 h 1933415"/>
              <a:gd name="connsiteX4" fmla="*/ 522514 w 718457"/>
              <a:gd name="connsiteY4" fmla="*/ 0 h 1933415"/>
              <a:gd name="connsiteX5" fmla="*/ 352697 w 718457"/>
              <a:gd name="connsiteY5" fmla="*/ 13063 h 1933415"/>
              <a:gd name="connsiteX6" fmla="*/ 235132 w 718457"/>
              <a:gd name="connsiteY6" fmla="*/ 104503 h 1933415"/>
              <a:gd name="connsiteX7" fmla="*/ 209006 w 718457"/>
              <a:gd name="connsiteY7" fmla="*/ 156755 h 1933415"/>
              <a:gd name="connsiteX8" fmla="*/ 143692 w 718457"/>
              <a:gd name="connsiteY8" fmla="*/ 235132 h 1933415"/>
              <a:gd name="connsiteX9" fmla="*/ 104503 w 718457"/>
              <a:gd name="connsiteY9" fmla="*/ 365760 h 1933415"/>
              <a:gd name="connsiteX10" fmla="*/ 91440 w 718457"/>
              <a:gd name="connsiteY10" fmla="*/ 404949 h 1933415"/>
              <a:gd name="connsiteX11" fmla="*/ 78377 w 718457"/>
              <a:gd name="connsiteY11" fmla="*/ 444138 h 1933415"/>
              <a:gd name="connsiteX12" fmla="*/ 65314 w 718457"/>
              <a:gd name="connsiteY12" fmla="*/ 509452 h 1933415"/>
              <a:gd name="connsiteX13" fmla="*/ 39189 w 718457"/>
              <a:gd name="connsiteY13" fmla="*/ 613955 h 1933415"/>
              <a:gd name="connsiteX14" fmla="*/ 26126 w 718457"/>
              <a:gd name="connsiteY14" fmla="*/ 731520 h 1933415"/>
              <a:gd name="connsiteX15" fmla="*/ 13063 w 718457"/>
              <a:gd name="connsiteY15" fmla="*/ 770709 h 1933415"/>
              <a:gd name="connsiteX16" fmla="*/ 0 w 718457"/>
              <a:gd name="connsiteY16" fmla="*/ 836023 h 1933415"/>
              <a:gd name="connsiteX17" fmla="*/ 13063 w 718457"/>
              <a:gd name="connsiteY17" fmla="*/ 1123406 h 1933415"/>
              <a:gd name="connsiteX18" fmla="*/ 26126 w 718457"/>
              <a:gd name="connsiteY18" fmla="*/ 1162595 h 1933415"/>
              <a:gd name="connsiteX19" fmla="*/ 52252 w 718457"/>
              <a:gd name="connsiteY19" fmla="*/ 1319349 h 1933415"/>
              <a:gd name="connsiteX20" fmla="*/ 65314 w 718457"/>
              <a:gd name="connsiteY20" fmla="*/ 1397726 h 1933415"/>
              <a:gd name="connsiteX21" fmla="*/ 104503 w 718457"/>
              <a:gd name="connsiteY21" fmla="*/ 1489166 h 1933415"/>
              <a:gd name="connsiteX22" fmla="*/ 143692 w 718457"/>
              <a:gd name="connsiteY22" fmla="*/ 1567543 h 1933415"/>
              <a:gd name="connsiteX23" fmla="*/ 195943 w 718457"/>
              <a:gd name="connsiteY23" fmla="*/ 1632858 h 1933415"/>
              <a:gd name="connsiteX24" fmla="*/ 209006 w 718457"/>
              <a:gd name="connsiteY24" fmla="*/ 1672046 h 1933415"/>
              <a:gd name="connsiteX25" fmla="*/ 248194 w 718457"/>
              <a:gd name="connsiteY25" fmla="*/ 1711235 h 1933415"/>
              <a:gd name="connsiteX26" fmla="*/ 300446 w 718457"/>
              <a:gd name="connsiteY26" fmla="*/ 1789612 h 1933415"/>
              <a:gd name="connsiteX27" fmla="*/ 378823 w 718457"/>
              <a:gd name="connsiteY27" fmla="*/ 1828800 h 1933415"/>
              <a:gd name="connsiteX28" fmla="*/ 444137 w 718457"/>
              <a:gd name="connsiteY28" fmla="*/ 1881052 h 1933415"/>
              <a:gd name="connsiteX29" fmla="*/ 483326 w 718457"/>
              <a:gd name="connsiteY29" fmla="*/ 1907178 h 1933415"/>
              <a:gd name="connsiteX30" fmla="*/ 561703 w 718457"/>
              <a:gd name="connsiteY30" fmla="*/ 1933303 h 1933415"/>
              <a:gd name="connsiteX31" fmla="*/ 666206 w 718457"/>
              <a:gd name="connsiteY31" fmla="*/ 1907178 h 1933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718457" h="1933415">
                <a:moveTo>
                  <a:pt x="718457" y="248195"/>
                </a:moveTo>
                <a:cubicBezTo>
                  <a:pt x="717084" y="241329"/>
                  <a:pt x="698479" y="142924"/>
                  <a:pt x="692332" y="130629"/>
                </a:cubicBezTo>
                <a:cubicBezTo>
                  <a:pt x="678290" y="102545"/>
                  <a:pt x="669868" y="62182"/>
                  <a:pt x="640080" y="52252"/>
                </a:cubicBezTo>
                <a:cubicBezTo>
                  <a:pt x="541577" y="19417"/>
                  <a:pt x="662997" y="63710"/>
                  <a:pt x="561703" y="13063"/>
                </a:cubicBezTo>
                <a:cubicBezTo>
                  <a:pt x="549387" y="6905"/>
                  <a:pt x="535577" y="4354"/>
                  <a:pt x="522514" y="0"/>
                </a:cubicBezTo>
                <a:cubicBezTo>
                  <a:pt x="465908" y="4354"/>
                  <a:pt x="409031" y="6021"/>
                  <a:pt x="352697" y="13063"/>
                </a:cubicBezTo>
                <a:cubicBezTo>
                  <a:pt x="304220" y="19123"/>
                  <a:pt x="254117" y="66534"/>
                  <a:pt x="235132" y="104503"/>
                </a:cubicBezTo>
                <a:cubicBezTo>
                  <a:pt x="226423" y="121920"/>
                  <a:pt x="218667" y="139848"/>
                  <a:pt x="209006" y="156755"/>
                </a:cubicBezTo>
                <a:cubicBezTo>
                  <a:pt x="184759" y="199187"/>
                  <a:pt x="179712" y="199111"/>
                  <a:pt x="143692" y="235132"/>
                </a:cubicBezTo>
                <a:cubicBezTo>
                  <a:pt x="123949" y="314101"/>
                  <a:pt x="136307" y="270350"/>
                  <a:pt x="104503" y="365760"/>
                </a:cubicBezTo>
                <a:lnTo>
                  <a:pt x="91440" y="404949"/>
                </a:lnTo>
                <a:cubicBezTo>
                  <a:pt x="87086" y="418012"/>
                  <a:pt x="81077" y="430636"/>
                  <a:pt x="78377" y="444138"/>
                </a:cubicBezTo>
                <a:cubicBezTo>
                  <a:pt x="74023" y="465909"/>
                  <a:pt x="70306" y="487818"/>
                  <a:pt x="65314" y="509452"/>
                </a:cubicBezTo>
                <a:cubicBezTo>
                  <a:pt x="57240" y="544439"/>
                  <a:pt x="39189" y="613955"/>
                  <a:pt x="39189" y="613955"/>
                </a:cubicBezTo>
                <a:cubicBezTo>
                  <a:pt x="34835" y="653143"/>
                  <a:pt x="32608" y="692627"/>
                  <a:pt x="26126" y="731520"/>
                </a:cubicBezTo>
                <a:cubicBezTo>
                  <a:pt x="23862" y="745102"/>
                  <a:pt x="16403" y="757351"/>
                  <a:pt x="13063" y="770709"/>
                </a:cubicBezTo>
                <a:cubicBezTo>
                  <a:pt x="7678" y="792249"/>
                  <a:pt x="4354" y="814252"/>
                  <a:pt x="0" y="836023"/>
                </a:cubicBezTo>
                <a:cubicBezTo>
                  <a:pt x="4354" y="931817"/>
                  <a:pt x="5416" y="1027818"/>
                  <a:pt x="13063" y="1123406"/>
                </a:cubicBezTo>
                <a:cubicBezTo>
                  <a:pt x="14161" y="1137132"/>
                  <a:pt x="23862" y="1149013"/>
                  <a:pt x="26126" y="1162595"/>
                </a:cubicBezTo>
                <a:cubicBezTo>
                  <a:pt x="55293" y="1337596"/>
                  <a:pt x="21627" y="1227475"/>
                  <a:pt x="52252" y="1319349"/>
                </a:cubicBezTo>
                <a:cubicBezTo>
                  <a:pt x="56606" y="1345475"/>
                  <a:pt x="59569" y="1371871"/>
                  <a:pt x="65314" y="1397726"/>
                </a:cubicBezTo>
                <a:cubicBezTo>
                  <a:pt x="74740" y="1440144"/>
                  <a:pt x="86071" y="1446158"/>
                  <a:pt x="104503" y="1489166"/>
                </a:cubicBezTo>
                <a:cubicBezTo>
                  <a:pt x="136953" y="1564882"/>
                  <a:pt x="93484" y="1492233"/>
                  <a:pt x="143692" y="1567543"/>
                </a:cubicBezTo>
                <a:cubicBezTo>
                  <a:pt x="176522" y="1666041"/>
                  <a:pt x="128418" y="1548453"/>
                  <a:pt x="195943" y="1632858"/>
                </a:cubicBezTo>
                <a:cubicBezTo>
                  <a:pt x="204545" y="1643610"/>
                  <a:pt x="201368" y="1660589"/>
                  <a:pt x="209006" y="1672046"/>
                </a:cubicBezTo>
                <a:cubicBezTo>
                  <a:pt x="219253" y="1687417"/>
                  <a:pt x="236852" y="1696653"/>
                  <a:pt x="248194" y="1711235"/>
                </a:cubicBezTo>
                <a:cubicBezTo>
                  <a:pt x="267471" y="1736020"/>
                  <a:pt x="270658" y="1779682"/>
                  <a:pt x="300446" y="1789612"/>
                </a:cubicBezTo>
                <a:cubicBezTo>
                  <a:pt x="354528" y="1807640"/>
                  <a:pt x="328177" y="1795037"/>
                  <a:pt x="378823" y="1828800"/>
                </a:cubicBezTo>
                <a:cubicBezTo>
                  <a:pt x="422864" y="1894862"/>
                  <a:pt x="381041" y="1849504"/>
                  <a:pt x="444137" y="1881052"/>
                </a:cubicBezTo>
                <a:cubicBezTo>
                  <a:pt x="458179" y="1888073"/>
                  <a:pt x="468979" y="1900802"/>
                  <a:pt x="483326" y="1907178"/>
                </a:cubicBezTo>
                <a:cubicBezTo>
                  <a:pt x="508491" y="1918362"/>
                  <a:pt x="561703" y="1933303"/>
                  <a:pt x="561703" y="1933303"/>
                </a:cubicBezTo>
                <a:cubicBezTo>
                  <a:pt x="670526" y="1919700"/>
                  <a:pt x="666206" y="1955345"/>
                  <a:pt x="666206" y="1907178"/>
                </a:cubicBezTo>
              </a:path>
            </a:pathLst>
          </a:cu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468880" y="3931920"/>
            <a:ext cx="4075611" cy="1645920"/>
          </a:xfrm>
          <a:custGeom>
            <a:avLst/>
            <a:gdLst>
              <a:gd name="connsiteX0" fmla="*/ 0 w 4075611"/>
              <a:gd name="connsiteY0" fmla="*/ 222069 h 1645920"/>
              <a:gd name="connsiteX1" fmla="*/ 117566 w 4075611"/>
              <a:gd name="connsiteY1" fmla="*/ 365760 h 1645920"/>
              <a:gd name="connsiteX2" fmla="*/ 143691 w 4075611"/>
              <a:gd name="connsiteY2" fmla="*/ 404949 h 1645920"/>
              <a:gd name="connsiteX3" fmla="*/ 182880 w 4075611"/>
              <a:gd name="connsiteY3" fmla="*/ 496389 h 1645920"/>
              <a:gd name="connsiteX4" fmla="*/ 195943 w 4075611"/>
              <a:gd name="connsiteY4" fmla="*/ 535577 h 1645920"/>
              <a:gd name="connsiteX5" fmla="*/ 209006 w 4075611"/>
              <a:gd name="connsiteY5" fmla="*/ 587829 h 1645920"/>
              <a:gd name="connsiteX6" fmla="*/ 248194 w 4075611"/>
              <a:gd name="connsiteY6" fmla="*/ 627017 h 1645920"/>
              <a:gd name="connsiteX7" fmla="*/ 274320 w 4075611"/>
              <a:gd name="connsiteY7" fmla="*/ 666206 h 1645920"/>
              <a:gd name="connsiteX8" fmla="*/ 287383 w 4075611"/>
              <a:gd name="connsiteY8" fmla="*/ 705394 h 1645920"/>
              <a:gd name="connsiteX9" fmla="*/ 339634 w 4075611"/>
              <a:gd name="connsiteY9" fmla="*/ 783771 h 1645920"/>
              <a:gd name="connsiteX10" fmla="*/ 365760 w 4075611"/>
              <a:gd name="connsiteY10" fmla="*/ 822960 h 1645920"/>
              <a:gd name="connsiteX11" fmla="*/ 404949 w 4075611"/>
              <a:gd name="connsiteY11" fmla="*/ 862149 h 1645920"/>
              <a:gd name="connsiteX12" fmla="*/ 431074 w 4075611"/>
              <a:gd name="connsiteY12" fmla="*/ 901337 h 1645920"/>
              <a:gd name="connsiteX13" fmla="*/ 444137 w 4075611"/>
              <a:gd name="connsiteY13" fmla="*/ 940526 h 1645920"/>
              <a:gd name="connsiteX14" fmla="*/ 483326 w 4075611"/>
              <a:gd name="connsiteY14" fmla="*/ 966651 h 1645920"/>
              <a:gd name="connsiteX15" fmla="*/ 548640 w 4075611"/>
              <a:gd name="connsiteY15" fmla="*/ 1045029 h 1645920"/>
              <a:gd name="connsiteX16" fmla="*/ 587829 w 4075611"/>
              <a:gd name="connsiteY16" fmla="*/ 1071154 h 1645920"/>
              <a:gd name="connsiteX17" fmla="*/ 613954 w 4075611"/>
              <a:gd name="connsiteY17" fmla="*/ 1110343 h 1645920"/>
              <a:gd name="connsiteX18" fmla="*/ 692331 w 4075611"/>
              <a:gd name="connsiteY18" fmla="*/ 1162594 h 1645920"/>
              <a:gd name="connsiteX19" fmla="*/ 757646 w 4075611"/>
              <a:gd name="connsiteY19" fmla="*/ 1201783 h 1645920"/>
              <a:gd name="connsiteX20" fmla="*/ 796834 w 4075611"/>
              <a:gd name="connsiteY20" fmla="*/ 1227909 h 1645920"/>
              <a:gd name="connsiteX21" fmla="*/ 849086 w 4075611"/>
              <a:gd name="connsiteY21" fmla="*/ 1254034 h 1645920"/>
              <a:gd name="connsiteX22" fmla="*/ 888274 w 4075611"/>
              <a:gd name="connsiteY22" fmla="*/ 1293223 h 1645920"/>
              <a:gd name="connsiteX23" fmla="*/ 979714 w 4075611"/>
              <a:gd name="connsiteY23" fmla="*/ 1345474 h 1645920"/>
              <a:gd name="connsiteX24" fmla="*/ 1018903 w 4075611"/>
              <a:gd name="connsiteY24" fmla="*/ 1371600 h 1645920"/>
              <a:gd name="connsiteX25" fmla="*/ 1149531 w 4075611"/>
              <a:gd name="connsiteY25" fmla="*/ 1423851 h 1645920"/>
              <a:gd name="connsiteX26" fmla="*/ 1227909 w 4075611"/>
              <a:gd name="connsiteY26" fmla="*/ 1476103 h 1645920"/>
              <a:gd name="connsiteX27" fmla="*/ 1267097 w 4075611"/>
              <a:gd name="connsiteY27" fmla="*/ 1502229 h 1645920"/>
              <a:gd name="connsiteX28" fmla="*/ 1319349 w 4075611"/>
              <a:gd name="connsiteY28" fmla="*/ 1528354 h 1645920"/>
              <a:gd name="connsiteX29" fmla="*/ 1410789 w 4075611"/>
              <a:gd name="connsiteY29" fmla="*/ 1554480 h 1645920"/>
              <a:gd name="connsiteX30" fmla="*/ 1449977 w 4075611"/>
              <a:gd name="connsiteY30" fmla="*/ 1580606 h 1645920"/>
              <a:gd name="connsiteX31" fmla="*/ 1502229 w 4075611"/>
              <a:gd name="connsiteY31" fmla="*/ 1593669 h 1645920"/>
              <a:gd name="connsiteX32" fmla="*/ 1580606 w 4075611"/>
              <a:gd name="connsiteY32" fmla="*/ 1619794 h 1645920"/>
              <a:gd name="connsiteX33" fmla="*/ 1685109 w 4075611"/>
              <a:gd name="connsiteY33" fmla="*/ 1645920 h 1645920"/>
              <a:gd name="connsiteX34" fmla="*/ 2207623 w 4075611"/>
              <a:gd name="connsiteY34" fmla="*/ 1632857 h 1645920"/>
              <a:gd name="connsiteX35" fmla="*/ 2377440 w 4075611"/>
              <a:gd name="connsiteY35" fmla="*/ 1593669 h 1645920"/>
              <a:gd name="connsiteX36" fmla="*/ 2547257 w 4075611"/>
              <a:gd name="connsiteY36" fmla="*/ 1567543 h 1645920"/>
              <a:gd name="connsiteX37" fmla="*/ 2625634 w 4075611"/>
              <a:gd name="connsiteY37" fmla="*/ 1541417 h 1645920"/>
              <a:gd name="connsiteX38" fmla="*/ 2664823 w 4075611"/>
              <a:gd name="connsiteY38" fmla="*/ 1528354 h 1645920"/>
              <a:gd name="connsiteX39" fmla="*/ 2756263 w 4075611"/>
              <a:gd name="connsiteY39" fmla="*/ 1476103 h 1645920"/>
              <a:gd name="connsiteX40" fmla="*/ 2808514 w 4075611"/>
              <a:gd name="connsiteY40" fmla="*/ 1463040 h 1645920"/>
              <a:gd name="connsiteX41" fmla="*/ 2926080 w 4075611"/>
              <a:gd name="connsiteY41" fmla="*/ 1397726 h 1645920"/>
              <a:gd name="connsiteX42" fmla="*/ 3017520 w 4075611"/>
              <a:gd name="connsiteY42" fmla="*/ 1319349 h 1645920"/>
              <a:gd name="connsiteX43" fmla="*/ 3148149 w 4075611"/>
              <a:gd name="connsiteY43" fmla="*/ 1240971 h 1645920"/>
              <a:gd name="connsiteX44" fmla="*/ 3187337 w 4075611"/>
              <a:gd name="connsiteY44" fmla="*/ 1201783 h 1645920"/>
              <a:gd name="connsiteX45" fmla="*/ 3226526 w 4075611"/>
              <a:gd name="connsiteY45" fmla="*/ 1175657 h 1645920"/>
              <a:gd name="connsiteX46" fmla="*/ 3265714 w 4075611"/>
              <a:gd name="connsiteY46" fmla="*/ 1136469 h 1645920"/>
              <a:gd name="connsiteX47" fmla="*/ 3344091 w 4075611"/>
              <a:gd name="connsiteY47" fmla="*/ 1084217 h 1645920"/>
              <a:gd name="connsiteX48" fmla="*/ 3396343 w 4075611"/>
              <a:gd name="connsiteY48" fmla="*/ 1005840 h 1645920"/>
              <a:gd name="connsiteX49" fmla="*/ 3422469 w 4075611"/>
              <a:gd name="connsiteY49" fmla="*/ 966651 h 1645920"/>
              <a:gd name="connsiteX50" fmla="*/ 3461657 w 4075611"/>
              <a:gd name="connsiteY50" fmla="*/ 927463 h 1645920"/>
              <a:gd name="connsiteX51" fmla="*/ 3553097 w 4075611"/>
              <a:gd name="connsiteY51" fmla="*/ 809897 h 1645920"/>
              <a:gd name="connsiteX52" fmla="*/ 3605349 w 4075611"/>
              <a:gd name="connsiteY52" fmla="*/ 731520 h 1645920"/>
              <a:gd name="connsiteX53" fmla="*/ 3657600 w 4075611"/>
              <a:gd name="connsiteY53" fmla="*/ 653143 h 1645920"/>
              <a:gd name="connsiteX54" fmla="*/ 3683726 w 4075611"/>
              <a:gd name="connsiteY54" fmla="*/ 613954 h 1645920"/>
              <a:gd name="connsiteX55" fmla="*/ 3722914 w 4075611"/>
              <a:gd name="connsiteY55" fmla="*/ 574766 h 1645920"/>
              <a:gd name="connsiteX56" fmla="*/ 3775166 w 4075611"/>
              <a:gd name="connsiteY56" fmla="*/ 496389 h 1645920"/>
              <a:gd name="connsiteX57" fmla="*/ 3814354 w 4075611"/>
              <a:gd name="connsiteY57" fmla="*/ 457200 h 1645920"/>
              <a:gd name="connsiteX58" fmla="*/ 3892731 w 4075611"/>
              <a:gd name="connsiteY58" fmla="*/ 339634 h 1645920"/>
              <a:gd name="connsiteX59" fmla="*/ 3918857 w 4075611"/>
              <a:gd name="connsiteY59" fmla="*/ 300446 h 1645920"/>
              <a:gd name="connsiteX60" fmla="*/ 3958046 w 4075611"/>
              <a:gd name="connsiteY60" fmla="*/ 222069 h 1645920"/>
              <a:gd name="connsiteX61" fmla="*/ 3984171 w 4075611"/>
              <a:gd name="connsiteY61" fmla="*/ 143691 h 1645920"/>
              <a:gd name="connsiteX62" fmla="*/ 4036423 w 4075611"/>
              <a:gd name="connsiteY62" fmla="*/ 65314 h 1645920"/>
              <a:gd name="connsiteX63" fmla="*/ 4075611 w 4075611"/>
              <a:gd name="connsiteY63" fmla="*/ 0 h 16459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4075611" h="1645920">
                <a:moveTo>
                  <a:pt x="0" y="222069"/>
                </a:moveTo>
                <a:cubicBezTo>
                  <a:pt x="87513" y="309582"/>
                  <a:pt x="48239" y="261768"/>
                  <a:pt x="117566" y="365760"/>
                </a:cubicBezTo>
                <a:lnTo>
                  <a:pt x="143691" y="404949"/>
                </a:lnTo>
                <a:cubicBezTo>
                  <a:pt x="170877" y="513693"/>
                  <a:pt x="137775" y="406179"/>
                  <a:pt x="182880" y="496389"/>
                </a:cubicBezTo>
                <a:cubicBezTo>
                  <a:pt x="189038" y="508705"/>
                  <a:pt x="192160" y="522338"/>
                  <a:pt x="195943" y="535577"/>
                </a:cubicBezTo>
                <a:cubicBezTo>
                  <a:pt x="200875" y="552840"/>
                  <a:pt x="200099" y="572241"/>
                  <a:pt x="209006" y="587829"/>
                </a:cubicBezTo>
                <a:cubicBezTo>
                  <a:pt x="218171" y="603868"/>
                  <a:pt x="236368" y="612825"/>
                  <a:pt x="248194" y="627017"/>
                </a:cubicBezTo>
                <a:cubicBezTo>
                  <a:pt x="258245" y="639078"/>
                  <a:pt x="267299" y="652164"/>
                  <a:pt x="274320" y="666206"/>
                </a:cubicBezTo>
                <a:cubicBezTo>
                  <a:pt x="280478" y="678522"/>
                  <a:pt x="280696" y="693357"/>
                  <a:pt x="287383" y="705394"/>
                </a:cubicBezTo>
                <a:cubicBezTo>
                  <a:pt x="302632" y="732842"/>
                  <a:pt x="322217" y="757645"/>
                  <a:pt x="339634" y="783771"/>
                </a:cubicBezTo>
                <a:cubicBezTo>
                  <a:pt x="348343" y="796834"/>
                  <a:pt x="354659" y="811859"/>
                  <a:pt x="365760" y="822960"/>
                </a:cubicBezTo>
                <a:cubicBezTo>
                  <a:pt x="378823" y="836023"/>
                  <a:pt x="393122" y="847957"/>
                  <a:pt x="404949" y="862149"/>
                </a:cubicBezTo>
                <a:cubicBezTo>
                  <a:pt x="414999" y="874210"/>
                  <a:pt x="424053" y="887295"/>
                  <a:pt x="431074" y="901337"/>
                </a:cubicBezTo>
                <a:cubicBezTo>
                  <a:pt x="437232" y="913653"/>
                  <a:pt x="435535" y="929774"/>
                  <a:pt x="444137" y="940526"/>
                </a:cubicBezTo>
                <a:cubicBezTo>
                  <a:pt x="453945" y="952785"/>
                  <a:pt x="470263" y="957943"/>
                  <a:pt x="483326" y="966651"/>
                </a:cubicBezTo>
                <a:cubicBezTo>
                  <a:pt x="509014" y="1005184"/>
                  <a:pt x="510922" y="1013598"/>
                  <a:pt x="548640" y="1045029"/>
                </a:cubicBezTo>
                <a:cubicBezTo>
                  <a:pt x="560701" y="1055080"/>
                  <a:pt x="574766" y="1062446"/>
                  <a:pt x="587829" y="1071154"/>
                </a:cubicBezTo>
                <a:cubicBezTo>
                  <a:pt x="596537" y="1084217"/>
                  <a:pt x="602139" y="1100005"/>
                  <a:pt x="613954" y="1110343"/>
                </a:cubicBezTo>
                <a:cubicBezTo>
                  <a:pt x="637584" y="1131020"/>
                  <a:pt x="665841" y="1145737"/>
                  <a:pt x="692331" y="1162594"/>
                </a:cubicBezTo>
                <a:cubicBezTo>
                  <a:pt x="713752" y="1176225"/>
                  <a:pt x="736520" y="1187699"/>
                  <a:pt x="757646" y="1201783"/>
                </a:cubicBezTo>
                <a:cubicBezTo>
                  <a:pt x="770709" y="1210492"/>
                  <a:pt x="783203" y="1220120"/>
                  <a:pt x="796834" y="1227909"/>
                </a:cubicBezTo>
                <a:cubicBezTo>
                  <a:pt x="813741" y="1237570"/>
                  <a:pt x="831669" y="1245326"/>
                  <a:pt x="849086" y="1254034"/>
                </a:cubicBezTo>
                <a:cubicBezTo>
                  <a:pt x="862149" y="1267097"/>
                  <a:pt x="874082" y="1281396"/>
                  <a:pt x="888274" y="1293223"/>
                </a:cubicBezTo>
                <a:cubicBezTo>
                  <a:pt x="922993" y="1322156"/>
                  <a:pt x="939061" y="1322244"/>
                  <a:pt x="979714" y="1345474"/>
                </a:cubicBezTo>
                <a:cubicBezTo>
                  <a:pt x="993345" y="1353263"/>
                  <a:pt x="1004556" y="1365224"/>
                  <a:pt x="1018903" y="1371600"/>
                </a:cubicBezTo>
                <a:cubicBezTo>
                  <a:pt x="1115030" y="1414323"/>
                  <a:pt x="1073160" y="1378029"/>
                  <a:pt x="1149531" y="1423851"/>
                </a:cubicBezTo>
                <a:cubicBezTo>
                  <a:pt x="1176456" y="1440006"/>
                  <a:pt x="1201783" y="1458686"/>
                  <a:pt x="1227909" y="1476103"/>
                </a:cubicBezTo>
                <a:cubicBezTo>
                  <a:pt x="1240972" y="1484812"/>
                  <a:pt x="1253055" y="1495208"/>
                  <a:pt x="1267097" y="1502229"/>
                </a:cubicBezTo>
                <a:cubicBezTo>
                  <a:pt x="1284514" y="1510937"/>
                  <a:pt x="1301450" y="1520683"/>
                  <a:pt x="1319349" y="1528354"/>
                </a:cubicBezTo>
                <a:cubicBezTo>
                  <a:pt x="1345589" y="1539599"/>
                  <a:pt x="1384269" y="1547850"/>
                  <a:pt x="1410789" y="1554480"/>
                </a:cubicBezTo>
                <a:cubicBezTo>
                  <a:pt x="1423852" y="1563189"/>
                  <a:pt x="1435547" y="1574422"/>
                  <a:pt x="1449977" y="1580606"/>
                </a:cubicBezTo>
                <a:cubicBezTo>
                  <a:pt x="1466479" y="1587678"/>
                  <a:pt x="1485033" y="1588510"/>
                  <a:pt x="1502229" y="1593669"/>
                </a:cubicBezTo>
                <a:cubicBezTo>
                  <a:pt x="1528606" y="1601582"/>
                  <a:pt x="1553889" y="1613115"/>
                  <a:pt x="1580606" y="1619794"/>
                </a:cubicBezTo>
                <a:lnTo>
                  <a:pt x="1685109" y="1645920"/>
                </a:lnTo>
                <a:lnTo>
                  <a:pt x="2207623" y="1632857"/>
                </a:lnTo>
                <a:cubicBezTo>
                  <a:pt x="2234960" y="1631642"/>
                  <a:pt x="2369756" y="1594630"/>
                  <a:pt x="2377440" y="1593669"/>
                </a:cubicBezTo>
                <a:cubicBezTo>
                  <a:pt x="2426338" y="1587557"/>
                  <a:pt x="2496621" y="1581353"/>
                  <a:pt x="2547257" y="1567543"/>
                </a:cubicBezTo>
                <a:cubicBezTo>
                  <a:pt x="2573826" y="1560297"/>
                  <a:pt x="2599508" y="1550126"/>
                  <a:pt x="2625634" y="1541417"/>
                </a:cubicBezTo>
                <a:cubicBezTo>
                  <a:pt x="2638697" y="1537063"/>
                  <a:pt x="2653366" y="1535992"/>
                  <a:pt x="2664823" y="1528354"/>
                </a:cubicBezTo>
                <a:cubicBezTo>
                  <a:pt x="2697308" y="1506698"/>
                  <a:pt x="2718381" y="1490309"/>
                  <a:pt x="2756263" y="1476103"/>
                </a:cubicBezTo>
                <a:cubicBezTo>
                  <a:pt x="2773073" y="1469799"/>
                  <a:pt x="2791097" y="1467394"/>
                  <a:pt x="2808514" y="1463040"/>
                </a:cubicBezTo>
                <a:cubicBezTo>
                  <a:pt x="2898348" y="1403151"/>
                  <a:pt x="2857103" y="1420718"/>
                  <a:pt x="2926080" y="1397726"/>
                </a:cubicBezTo>
                <a:cubicBezTo>
                  <a:pt x="2961705" y="1362101"/>
                  <a:pt x="2972832" y="1347279"/>
                  <a:pt x="3017520" y="1319349"/>
                </a:cubicBezTo>
                <a:cubicBezTo>
                  <a:pt x="3072494" y="1284990"/>
                  <a:pt x="3094463" y="1294657"/>
                  <a:pt x="3148149" y="1240971"/>
                </a:cubicBezTo>
                <a:cubicBezTo>
                  <a:pt x="3161212" y="1227908"/>
                  <a:pt x="3173145" y="1213609"/>
                  <a:pt x="3187337" y="1201783"/>
                </a:cubicBezTo>
                <a:cubicBezTo>
                  <a:pt x="3199398" y="1191732"/>
                  <a:pt x="3214465" y="1185708"/>
                  <a:pt x="3226526" y="1175657"/>
                </a:cubicBezTo>
                <a:cubicBezTo>
                  <a:pt x="3240718" y="1163831"/>
                  <a:pt x="3251132" y="1147811"/>
                  <a:pt x="3265714" y="1136469"/>
                </a:cubicBezTo>
                <a:cubicBezTo>
                  <a:pt x="3290499" y="1117192"/>
                  <a:pt x="3344091" y="1084217"/>
                  <a:pt x="3344091" y="1084217"/>
                </a:cubicBezTo>
                <a:lnTo>
                  <a:pt x="3396343" y="1005840"/>
                </a:lnTo>
                <a:cubicBezTo>
                  <a:pt x="3405052" y="992777"/>
                  <a:pt x="3411368" y="977752"/>
                  <a:pt x="3422469" y="966651"/>
                </a:cubicBezTo>
                <a:cubicBezTo>
                  <a:pt x="3435532" y="953588"/>
                  <a:pt x="3450315" y="942045"/>
                  <a:pt x="3461657" y="927463"/>
                </a:cubicBezTo>
                <a:cubicBezTo>
                  <a:pt x="3571034" y="786836"/>
                  <a:pt x="3464126" y="898870"/>
                  <a:pt x="3553097" y="809897"/>
                </a:cubicBezTo>
                <a:cubicBezTo>
                  <a:pt x="3578080" y="734950"/>
                  <a:pt x="3548269" y="804909"/>
                  <a:pt x="3605349" y="731520"/>
                </a:cubicBezTo>
                <a:cubicBezTo>
                  <a:pt x="3624626" y="706735"/>
                  <a:pt x="3640183" y="679269"/>
                  <a:pt x="3657600" y="653143"/>
                </a:cubicBezTo>
                <a:cubicBezTo>
                  <a:pt x="3666309" y="640080"/>
                  <a:pt x="3672625" y="625055"/>
                  <a:pt x="3683726" y="613954"/>
                </a:cubicBezTo>
                <a:cubicBezTo>
                  <a:pt x="3696789" y="600891"/>
                  <a:pt x="3711572" y="589348"/>
                  <a:pt x="3722914" y="574766"/>
                </a:cubicBezTo>
                <a:cubicBezTo>
                  <a:pt x="3742191" y="549981"/>
                  <a:pt x="3752964" y="518592"/>
                  <a:pt x="3775166" y="496389"/>
                </a:cubicBezTo>
                <a:cubicBezTo>
                  <a:pt x="3788229" y="483326"/>
                  <a:pt x="3803012" y="471782"/>
                  <a:pt x="3814354" y="457200"/>
                </a:cubicBezTo>
                <a:cubicBezTo>
                  <a:pt x="3814382" y="457165"/>
                  <a:pt x="3879656" y="359247"/>
                  <a:pt x="3892731" y="339634"/>
                </a:cubicBezTo>
                <a:lnTo>
                  <a:pt x="3918857" y="300446"/>
                </a:lnTo>
                <a:cubicBezTo>
                  <a:pt x="3966502" y="157512"/>
                  <a:pt x="3890514" y="374018"/>
                  <a:pt x="3958046" y="222069"/>
                </a:cubicBezTo>
                <a:cubicBezTo>
                  <a:pt x="3969231" y="196903"/>
                  <a:pt x="3968895" y="166605"/>
                  <a:pt x="3984171" y="143691"/>
                </a:cubicBezTo>
                <a:cubicBezTo>
                  <a:pt x="4001588" y="117565"/>
                  <a:pt x="4026493" y="95102"/>
                  <a:pt x="4036423" y="65314"/>
                </a:cubicBezTo>
                <a:cubicBezTo>
                  <a:pt x="4053381" y="14442"/>
                  <a:pt x="4039750" y="35863"/>
                  <a:pt x="4075611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3213463" y="457200"/>
            <a:ext cx="3254074" cy="836023"/>
          </a:xfrm>
          <a:custGeom>
            <a:avLst/>
            <a:gdLst>
              <a:gd name="connsiteX0" fmla="*/ 0 w 3254074"/>
              <a:gd name="connsiteY0" fmla="*/ 300446 h 836023"/>
              <a:gd name="connsiteX1" fmla="*/ 26126 w 3254074"/>
              <a:gd name="connsiteY1" fmla="*/ 339634 h 836023"/>
              <a:gd name="connsiteX2" fmla="*/ 65314 w 3254074"/>
              <a:gd name="connsiteY2" fmla="*/ 418011 h 836023"/>
              <a:gd name="connsiteX3" fmla="*/ 78377 w 3254074"/>
              <a:gd name="connsiteY3" fmla="*/ 457200 h 836023"/>
              <a:gd name="connsiteX4" fmla="*/ 104503 w 3254074"/>
              <a:gd name="connsiteY4" fmla="*/ 418011 h 836023"/>
              <a:gd name="connsiteX5" fmla="*/ 130628 w 3254074"/>
              <a:gd name="connsiteY5" fmla="*/ 339634 h 836023"/>
              <a:gd name="connsiteX6" fmla="*/ 156754 w 3254074"/>
              <a:gd name="connsiteY6" fmla="*/ 287383 h 836023"/>
              <a:gd name="connsiteX7" fmla="*/ 169817 w 3254074"/>
              <a:gd name="connsiteY7" fmla="*/ 248194 h 836023"/>
              <a:gd name="connsiteX8" fmla="*/ 209006 w 3254074"/>
              <a:gd name="connsiteY8" fmla="*/ 209006 h 836023"/>
              <a:gd name="connsiteX9" fmla="*/ 300446 w 3254074"/>
              <a:gd name="connsiteY9" fmla="*/ 326571 h 836023"/>
              <a:gd name="connsiteX10" fmla="*/ 326571 w 3254074"/>
              <a:gd name="connsiteY10" fmla="*/ 365760 h 836023"/>
              <a:gd name="connsiteX11" fmla="*/ 391886 w 3254074"/>
              <a:gd name="connsiteY11" fmla="*/ 352697 h 836023"/>
              <a:gd name="connsiteX12" fmla="*/ 418011 w 3254074"/>
              <a:gd name="connsiteY12" fmla="*/ 313509 h 836023"/>
              <a:gd name="connsiteX13" fmla="*/ 483326 w 3254074"/>
              <a:gd name="connsiteY13" fmla="*/ 261257 h 836023"/>
              <a:gd name="connsiteX14" fmla="*/ 535577 w 3254074"/>
              <a:gd name="connsiteY14" fmla="*/ 195943 h 836023"/>
              <a:gd name="connsiteX15" fmla="*/ 600891 w 3254074"/>
              <a:gd name="connsiteY15" fmla="*/ 91440 h 836023"/>
              <a:gd name="connsiteX16" fmla="*/ 666206 w 3254074"/>
              <a:gd name="connsiteY16" fmla="*/ 0 h 836023"/>
              <a:gd name="connsiteX17" fmla="*/ 705394 w 3254074"/>
              <a:gd name="connsiteY17" fmla="*/ 13063 h 836023"/>
              <a:gd name="connsiteX18" fmla="*/ 744583 w 3254074"/>
              <a:gd name="connsiteY18" fmla="*/ 143691 h 836023"/>
              <a:gd name="connsiteX19" fmla="*/ 783771 w 3254074"/>
              <a:gd name="connsiteY19" fmla="*/ 169817 h 836023"/>
              <a:gd name="connsiteX20" fmla="*/ 862148 w 3254074"/>
              <a:gd name="connsiteY20" fmla="*/ 143691 h 836023"/>
              <a:gd name="connsiteX21" fmla="*/ 953588 w 3254074"/>
              <a:gd name="connsiteY21" fmla="*/ 78377 h 836023"/>
              <a:gd name="connsiteX22" fmla="*/ 1031966 w 3254074"/>
              <a:gd name="connsiteY22" fmla="*/ 52251 h 836023"/>
              <a:gd name="connsiteX23" fmla="*/ 1071154 w 3254074"/>
              <a:gd name="connsiteY23" fmla="*/ 156754 h 836023"/>
              <a:gd name="connsiteX24" fmla="*/ 1097280 w 3254074"/>
              <a:gd name="connsiteY24" fmla="*/ 209006 h 836023"/>
              <a:gd name="connsiteX25" fmla="*/ 1149531 w 3254074"/>
              <a:gd name="connsiteY25" fmla="*/ 313509 h 836023"/>
              <a:gd name="connsiteX26" fmla="*/ 1188720 w 3254074"/>
              <a:gd name="connsiteY26" fmla="*/ 339634 h 836023"/>
              <a:gd name="connsiteX27" fmla="*/ 1293223 w 3254074"/>
              <a:gd name="connsiteY27" fmla="*/ 300446 h 836023"/>
              <a:gd name="connsiteX28" fmla="*/ 1410788 w 3254074"/>
              <a:gd name="connsiteY28" fmla="*/ 222069 h 836023"/>
              <a:gd name="connsiteX29" fmla="*/ 1476103 w 3254074"/>
              <a:gd name="connsiteY29" fmla="*/ 182880 h 836023"/>
              <a:gd name="connsiteX30" fmla="*/ 1554480 w 3254074"/>
              <a:gd name="connsiteY30" fmla="*/ 130629 h 836023"/>
              <a:gd name="connsiteX31" fmla="*/ 1593668 w 3254074"/>
              <a:gd name="connsiteY31" fmla="*/ 169817 h 836023"/>
              <a:gd name="connsiteX32" fmla="*/ 1645920 w 3254074"/>
              <a:gd name="connsiteY32" fmla="*/ 300446 h 836023"/>
              <a:gd name="connsiteX33" fmla="*/ 1737360 w 3254074"/>
              <a:gd name="connsiteY33" fmla="*/ 222069 h 836023"/>
              <a:gd name="connsiteX34" fmla="*/ 1815737 w 3254074"/>
              <a:gd name="connsiteY34" fmla="*/ 143691 h 836023"/>
              <a:gd name="connsiteX35" fmla="*/ 1907177 w 3254074"/>
              <a:gd name="connsiteY35" fmla="*/ 78377 h 836023"/>
              <a:gd name="connsiteX36" fmla="*/ 1972491 w 3254074"/>
              <a:gd name="connsiteY36" fmla="*/ 13063 h 836023"/>
              <a:gd name="connsiteX37" fmla="*/ 1998617 w 3254074"/>
              <a:gd name="connsiteY37" fmla="*/ 52251 h 836023"/>
              <a:gd name="connsiteX38" fmla="*/ 2024743 w 3254074"/>
              <a:gd name="connsiteY38" fmla="*/ 130629 h 836023"/>
              <a:gd name="connsiteX39" fmla="*/ 2142308 w 3254074"/>
              <a:gd name="connsiteY39" fmla="*/ 65314 h 836023"/>
              <a:gd name="connsiteX40" fmla="*/ 2181497 w 3254074"/>
              <a:gd name="connsiteY40" fmla="*/ 39189 h 836023"/>
              <a:gd name="connsiteX41" fmla="*/ 2220686 w 3254074"/>
              <a:gd name="connsiteY41" fmla="*/ 13063 h 836023"/>
              <a:gd name="connsiteX42" fmla="*/ 2233748 w 3254074"/>
              <a:gd name="connsiteY42" fmla="*/ 52251 h 836023"/>
              <a:gd name="connsiteX43" fmla="*/ 2246811 w 3254074"/>
              <a:gd name="connsiteY43" fmla="*/ 182880 h 836023"/>
              <a:gd name="connsiteX44" fmla="*/ 2286000 w 3254074"/>
              <a:gd name="connsiteY44" fmla="*/ 195943 h 836023"/>
              <a:gd name="connsiteX45" fmla="*/ 2338251 w 3254074"/>
              <a:gd name="connsiteY45" fmla="*/ 182880 h 836023"/>
              <a:gd name="connsiteX46" fmla="*/ 2403566 w 3254074"/>
              <a:gd name="connsiteY46" fmla="*/ 143691 h 836023"/>
              <a:gd name="connsiteX47" fmla="*/ 2481943 w 3254074"/>
              <a:gd name="connsiteY47" fmla="*/ 130629 h 836023"/>
              <a:gd name="connsiteX48" fmla="*/ 2508068 w 3254074"/>
              <a:gd name="connsiteY48" fmla="*/ 169817 h 836023"/>
              <a:gd name="connsiteX49" fmla="*/ 2521131 w 3254074"/>
              <a:gd name="connsiteY49" fmla="*/ 222069 h 836023"/>
              <a:gd name="connsiteX50" fmla="*/ 2534194 w 3254074"/>
              <a:gd name="connsiteY50" fmla="*/ 261257 h 836023"/>
              <a:gd name="connsiteX51" fmla="*/ 2547257 w 3254074"/>
              <a:gd name="connsiteY51" fmla="*/ 365760 h 836023"/>
              <a:gd name="connsiteX52" fmla="*/ 2599508 w 3254074"/>
              <a:gd name="connsiteY52" fmla="*/ 378823 h 836023"/>
              <a:gd name="connsiteX53" fmla="*/ 2690948 w 3254074"/>
              <a:gd name="connsiteY53" fmla="*/ 352697 h 836023"/>
              <a:gd name="connsiteX54" fmla="*/ 2795451 w 3254074"/>
              <a:gd name="connsiteY54" fmla="*/ 300446 h 836023"/>
              <a:gd name="connsiteX55" fmla="*/ 2860766 w 3254074"/>
              <a:gd name="connsiteY55" fmla="*/ 274320 h 836023"/>
              <a:gd name="connsiteX56" fmla="*/ 2939143 w 3254074"/>
              <a:gd name="connsiteY56" fmla="*/ 235131 h 836023"/>
              <a:gd name="connsiteX57" fmla="*/ 2978331 w 3254074"/>
              <a:gd name="connsiteY57" fmla="*/ 195943 h 836023"/>
              <a:gd name="connsiteX58" fmla="*/ 2952206 w 3254074"/>
              <a:gd name="connsiteY58" fmla="*/ 352697 h 836023"/>
              <a:gd name="connsiteX59" fmla="*/ 2965268 w 3254074"/>
              <a:gd name="connsiteY59" fmla="*/ 470263 h 836023"/>
              <a:gd name="connsiteX60" fmla="*/ 3095897 w 3254074"/>
              <a:gd name="connsiteY60" fmla="*/ 522514 h 836023"/>
              <a:gd name="connsiteX61" fmla="*/ 3135086 w 3254074"/>
              <a:gd name="connsiteY61" fmla="*/ 548640 h 836023"/>
              <a:gd name="connsiteX62" fmla="*/ 3213463 w 3254074"/>
              <a:gd name="connsiteY62" fmla="*/ 561703 h 836023"/>
              <a:gd name="connsiteX63" fmla="*/ 3252651 w 3254074"/>
              <a:gd name="connsiteY63" fmla="*/ 574766 h 836023"/>
              <a:gd name="connsiteX64" fmla="*/ 3239588 w 3254074"/>
              <a:gd name="connsiteY64" fmla="*/ 613954 h 836023"/>
              <a:gd name="connsiteX65" fmla="*/ 3213463 w 3254074"/>
              <a:gd name="connsiteY65" fmla="*/ 718457 h 836023"/>
              <a:gd name="connsiteX66" fmla="*/ 3200400 w 3254074"/>
              <a:gd name="connsiteY66" fmla="*/ 770709 h 836023"/>
              <a:gd name="connsiteX67" fmla="*/ 3200400 w 3254074"/>
              <a:gd name="connsiteY67" fmla="*/ 836023 h 8360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</a:cxnLst>
            <a:rect l="l" t="t" r="r" b="b"/>
            <a:pathLst>
              <a:path w="3254074" h="836023">
                <a:moveTo>
                  <a:pt x="0" y="300446"/>
                </a:moveTo>
                <a:cubicBezTo>
                  <a:pt x="8709" y="313509"/>
                  <a:pt x="19105" y="325592"/>
                  <a:pt x="26126" y="339634"/>
                </a:cubicBezTo>
                <a:cubicBezTo>
                  <a:pt x="80208" y="447799"/>
                  <a:pt x="-9559" y="305704"/>
                  <a:pt x="65314" y="418011"/>
                </a:cubicBezTo>
                <a:cubicBezTo>
                  <a:pt x="69668" y="431074"/>
                  <a:pt x="64607" y="457200"/>
                  <a:pt x="78377" y="457200"/>
                </a:cubicBezTo>
                <a:cubicBezTo>
                  <a:pt x="94077" y="457200"/>
                  <a:pt x="98127" y="432358"/>
                  <a:pt x="104503" y="418011"/>
                </a:cubicBezTo>
                <a:cubicBezTo>
                  <a:pt x="115687" y="392846"/>
                  <a:pt x="118312" y="364265"/>
                  <a:pt x="130628" y="339634"/>
                </a:cubicBezTo>
                <a:cubicBezTo>
                  <a:pt x="139337" y="322217"/>
                  <a:pt x="149083" y="305281"/>
                  <a:pt x="156754" y="287383"/>
                </a:cubicBezTo>
                <a:cubicBezTo>
                  <a:pt x="162178" y="274727"/>
                  <a:pt x="162179" y="259651"/>
                  <a:pt x="169817" y="248194"/>
                </a:cubicBezTo>
                <a:cubicBezTo>
                  <a:pt x="180064" y="232823"/>
                  <a:pt x="195943" y="222069"/>
                  <a:pt x="209006" y="209006"/>
                </a:cubicBezTo>
                <a:cubicBezTo>
                  <a:pt x="270395" y="270395"/>
                  <a:pt x="237950" y="232826"/>
                  <a:pt x="300446" y="326571"/>
                </a:cubicBezTo>
                <a:lnTo>
                  <a:pt x="326571" y="365760"/>
                </a:lnTo>
                <a:cubicBezTo>
                  <a:pt x="348343" y="361406"/>
                  <a:pt x="372609" y="363713"/>
                  <a:pt x="391886" y="352697"/>
                </a:cubicBezTo>
                <a:cubicBezTo>
                  <a:pt x="405517" y="344908"/>
                  <a:pt x="406910" y="324610"/>
                  <a:pt x="418011" y="313509"/>
                </a:cubicBezTo>
                <a:cubicBezTo>
                  <a:pt x="437726" y="293794"/>
                  <a:pt x="461554" y="278674"/>
                  <a:pt x="483326" y="261257"/>
                </a:cubicBezTo>
                <a:cubicBezTo>
                  <a:pt x="516157" y="162758"/>
                  <a:pt x="468051" y="280351"/>
                  <a:pt x="535577" y="195943"/>
                </a:cubicBezTo>
                <a:cubicBezTo>
                  <a:pt x="561238" y="163866"/>
                  <a:pt x="576244" y="124302"/>
                  <a:pt x="600891" y="91440"/>
                </a:cubicBezTo>
                <a:cubicBezTo>
                  <a:pt x="649500" y="26629"/>
                  <a:pt x="628003" y="57304"/>
                  <a:pt x="666206" y="0"/>
                </a:cubicBezTo>
                <a:cubicBezTo>
                  <a:pt x="679269" y="4354"/>
                  <a:pt x="696792" y="2311"/>
                  <a:pt x="705394" y="13063"/>
                </a:cubicBezTo>
                <a:cubicBezTo>
                  <a:pt x="735274" y="50413"/>
                  <a:pt x="697229" y="112121"/>
                  <a:pt x="744583" y="143691"/>
                </a:cubicBezTo>
                <a:lnTo>
                  <a:pt x="783771" y="169817"/>
                </a:lnTo>
                <a:cubicBezTo>
                  <a:pt x="809897" y="161108"/>
                  <a:pt x="836983" y="154876"/>
                  <a:pt x="862148" y="143691"/>
                </a:cubicBezTo>
                <a:cubicBezTo>
                  <a:pt x="900579" y="126611"/>
                  <a:pt x="914950" y="97696"/>
                  <a:pt x="953588" y="78377"/>
                </a:cubicBezTo>
                <a:cubicBezTo>
                  <a:pt x="978220" y="66061"/>
                  <a:pt x="1031966" y="52251"/>
                  <a:pt x="1031966" y="52251"/>
                </a:cubicBezTo>
                <a:cubicBezTo>
                  <a:pt x="1104708" y="197740"/>
                  <a:pt x="1017792" y="14457"/>
                  <a:pt x="1071154" y="156754"/>
                </a:cubicBezTo>
                <a:cubicBezTo>
                  <a:pt x="1077992" y="174987"/>
                  <a:pt x="1089371" y="191211"/>
                  <a:pt x="1097280" y="209006"/>
                </a:cubicBezTo>
                <a:cubicBezTo>
                  <a:pt x="1112246" y="242680"/>
                  <a:pt x="1121775" y="285753"/>
                  <a:pt x="1149531" y="313509"/>
                </a:cubicBezTo>
                <a:cubicBezTo>
                  <a:pt x="1160632" y="324610"/>
                  <a:pt x="1175657" y="330926"/>
                  <a:pt x="1188720" y="339634"/>
                </a:cubicBezTo>
                <a:cubicBezTo>
                  <a:pt x="1226714" y="330135"/>
                  <a:pt x="1260868" y="325611"/>
                  <a:pt x="1293223" y="300446"/>
                </a:cubicBezTo>
                <a:cubicBezTo>
                  <a:pt x="1404079" y="214225"/>
                  <a:pt x="1309514" y="247386"/>
                  <a:pt x="1410788" y="222069"/>
                </a:cubicBezTo>
                <a:cubicBezTo>
                  <a:pt x="1432560" y="209006"/>
                  <a:pt x="1455791" y="198114"/>
                  <a:pt x="1476103" y="182880"/>
                </a:cubicBezTo>
                <a:cubicBezTo>
                  <a:pt x="1554382" y="124170"/>
                  <a:pt x="1475886" y="156825"/>
                  <a:pt x="1554480" y="130629"/>
                </a:cubicBezTo>
                <a:cubicBezTo>
                  <a:pt x="1567543" y="143692"/>
                  <a:pt x="1587826" y="152292"/>
                  <a:pt x="1593668" y="169817"/>
                </a:cubicBezTo>
                <a:cubicBezTo>
                  <a:pt x="1641064" y="312006"/>
                  <a:pt x="1557866" y="271095"/>
                  <a:pt x="1645920" y="300446"/>
                </a:cubicBezTo>
                <a:cubicBezTo>
                  <a:pt x="1785807" y="160556"/>
                  <a:pt x="1569796" y="372876"/>
                  <a:pt x="1737360" y="222069"/>
                </a:cubicBezTo>
                <a:cubicBezTo>
                  <a:pt x="1764823" y="197352"/>
                  <a:pt x="1788122" y="168238"/>
                  <a:pt x="1815737" y="143691"/>
                </a:cubicBezTo>
                <a:cubicBezTo>
                  <a:pt x="1882513" y="84335"/>
                  <a:pt x="1829231" y="156323"/>
                  <a:pt x="1907177" y="78377"/>
                </a:cubicBezTo>
                <a:cubicBezTo>
                  <a:pt x="1994262" y="-8708"/>
                  <a:pt x="1867990" y="82732"/>
                  <a:pt x="1972491" y="13063"/>
                </a:cubicBezTo>
                <a:cubicBezTo>
                  <a:pt x="1981200" y="26126"/>
                  <a:pt x="1992241" y="37905"/>
                  <a:pt x="1998617" y="52251"/>
                </a:cubicBezTo>
                <a:cubicBezTo>
                  <a:pt x="2009802" y="77417"/>
                  <a:pt x="2024743" y="130629"/>
                  <a:pt x="2024743" y="130629"/>
                </a:cubicBezTo>
                <a:cubicBezTo>
                  <a:pt x="2093720" y="107636"/>
                  <a:pt x="2052471" y="125205"/>
                  <a:pt x="2142308" y="65314"/>
                </a:cubicBezTo>
                <a:lnTo>
                  <a:pt x="2181497" y="39189"/>
                </a:lnTo>
                <a:lnTo>
                  <a:pt x="2220686" y="13063"/>
                </a:lnTo>
                <a:cubicBezTo>
                  <a:pt x="2225040" y="26126"/>
                  <a:pt x="2231654" y="38642"/>
                  <a:pt x="2233748" y="52251"/>
                </a:cubicBezTo>
                <a:cubicBezTo>
                  <a:pt x="2240402" y="95502"/>
                  <a:pt x="2231856" y="141755"/>
                  <a:pt x="2246811" y="182880"/>
                </a:cubicBezTo>
                <a:cubicBezTo>
                  <a:pt x="2251517" y="195821"/>
                  <a:pt x="2272937" y="191589"/>
                  <a:pt x="2286000" y="195943"/>
                </a:cubicBezTo>
                <a:cubicBezTo>
                  <a:pt x="2303417" y="191589"/>
                  <a:pt x="2321845" y="190171"/>
                  <a:pt x="2338251" y="182880"/>
                </a:cubicBezTo>
                <a:cubicBezTo>
                  <a:pt x="2361453" y="172568"/>
                  <a:pt x="2379705" y="152368"/>
                  <a:pt x="2403566" y="143691"/>
                </a:cubicBezTo>
                <a:cubicBezTo>
                  <a:pt x="2428457" y="134640"/>
                  <a:pt x="2455817" y="134983"/>
                  <a:pt x="2481943" y="130629"/>
                </a:cubicBezTo>
                <a:cubicBezTo>
                  <a:pt x="2490651" y="143692"/>
                  <a:pt x="2501884" y="155387"/>
                  <a:pt x="2508068" y="169817"/>
                </a:cubicBezTo>
                <a:cubicBezTo>
                  <a:pt x="2515140" y="186319"/>
                  <a:pt x="2516199" y="204806"/>
                  <a:pt x="2521131" y="222069"/>
                </a:cubicBezTo>
                <a:cubicBezTo>
                  <a:pt x="2524914" y="235308"/>
                  <a:pt x="2529840" y="248194"/>
                  <a:pt x="2534194" y="261257"/>
                </a:cubicBezTo>
                <a:cubicBezTo>
                  <a:pt x="2538548" y="296091"/>
                  <a:pt x="2530208" y="335072"/>
                  <a:pt x="2547257" y="365760"/>
                </a:cubicBezTo>
                <a:cubicBezTo>
                  <a:pt x="2555976" y="381454"/>
                  <a:pt x="2581629" y="380448"/>
                  <a:pt x="2599508" y="378823"/>
                </a:cubicBezTo>
                <a:cubicBezTo>
                  <a:pt x="2631078" y="375953"/>
                  <a:pt x="2660585" y="361806"/>
                  <a:pt x="2690948" y="352697"/>
                </a:cubicBezTo>
                <a:cubicBezTo>
                  <a:pt x="2764591" y="330604"/>
                  <a:pt x="2699213" y="348564"/>
                  <a:pt x="2795451" y="300446"/>
                </a:cubicBezTo>
                <a:cubicBezTo>
                  <a:pt x="2816424" y="289959"/>
                  <a:pt x="2839793" y="284807"/>
                  <a:pt x="2860766" y="274320"/>
                </a:cubicBezTo>
                <a:cubicBezTo>
                  <a:pt x="2962058" y="223673"/>
                  <a:pt x="2840639" y="267966"/>
                  <a:pt x="2939143" y="235131"/>
                </a:cubicBezTo>
                <a:cubicBezTo>
                  <a:pt x="2952206" y="222068"/>
                  <a:pt x="2971470" y="178791"/>
                  <a:pt x="2978331" y="195943"/>
                </a:cubicBezTo>
                <a:cubicBezTo>
                  <a:pt x="2987739" y="219464"/>
                  <a:pt x="2961151" y="316913"/>
                  <a:pt x="2952206" y="352697"/>
                </a:cubicBezTo>
                <a:cubicBezTo>
                  <a:pt x="2956560" y="391886"/>
                  <a:pt x="2939799" y="440163"/>
                  <a:pt x="2965268" y="470263"/>
                </a:cubicBezTo>
                <a:cubicBezTo>
                  <a:pt x="2995561" y="506064"/>
                  <a:pt x="3056876" y="496500"/>
                  <a:pt x="3095897" y="522514"/>
                </a:cubicBezTo>
                <a:cubicBezTo>
                  <a:pt x="3108960" y="531223"/>
                  <a:pt x="3120192" y="543675"/>
                  <a:pt x="3135086" y="548640"/>
                </a:cubicBezTo>
                <a:cubicBezTo>
                  <a:pt x="3160213" y="557016"/>
                  <a:pt x="3187337" y="557349"/>
                  <a:pt x="3213463" y="561703"/>
                </a:cubicBezTo>
                <a:cubicBezTo>
                  <a:pt x="3226526" y="566057"/>
                  <a:pt x="3246493" y="562450"/>
                  <a:pt x="3252651" y="574766"/>
                </a:cubicBezTo>
                <a:cubicBezTo>
                  <a:pt x="3258809" y="587082"/>
                  <a:pt x="3243211" y="600670"/>
                  <a:pt x="3239588" y="613954"/>
                </a:cubicBezTo>
                <a:cubicBezTo>
                  <a:pt x="3230141" y="648595"/>
                  <a:pt x="3222171" y="683623"/>
                  <a:pt x="3213463" y="718457"/>
                </a:cubicBezTo>
                <a:lnTo>
                  <a:pt x="3200400" y="770709"/>
                </a:lnTo>
                <a:cubicBezTo>
                  <a:pt x="3185844" y="828934"/>
                  <a:pt x="3174642" y="810265"/>
                  <a:pt x="3200400" y="836023"/>
                </a:cubicBezTo>
              </a:path>
            </a:pathLst>
          </a:custGeom>
          <a:noFill/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3383280" y="2220686"/>
            <a:ext cx="1515291" cy="2743200"/>
          </a:xfrm>
          <a:custGeom>
            <a:avLst/>
            <a:gdLst>
              <a:gd name="connsiteX0" fmla="*/ 1084217 w 1515291"/>
              <a:gd name="connsiteY0" fmla="*/ 0 h 2743200"/>
              <a:gd name="connsiteX1" fmla="*/ 1110343 w 1515291"/>
              <a:gd name="connsiteY1" fmla="*/ 65314 h 2743200"/>
              <a:gd name="connsiteX2" fmla="*/ 1084217 w 1515291"/>
              <a:gd name="connsiteY2" fmla="*/ 574765 h 2743200"/>
              <a:gd name="connsiteX3" fmla="*/ 1071154 w 1515291"/>
              <a:gd name="connsiteY3" fmla="*/ 613954 h 2743200"/>
              <a:gd name="connsiteX4" fmla="*/ 1045029 w 1515291"/>
              <a:gd name="connsiteY4" fmla="*/ 731520 h 2743200"/>
              <a:gd name="connsiteX5" fmla="*/ 992777 w 1515291"/>
              <a:gd name="connsiteY5" fmla="*/ 809897 h 2743200"/>
              <a:gd name="connsiteX6" fmla="*/ 927463 w 1515291"/>
              <a:gd name="connsiteY6" fmla="*/ 901337 h 2743200"/>
              <a:gd name="connsiteX7" fmla="*/ 901337 w 1515291"/>
              <a:gd name="connsiteY7" fmla="*/ 940525 h 2743200"/>
              <a:gd name="connsiteX8" fmla="*/ 862149 w 1515291"/>
              <a:gd name="connsiteY8" fmla="*/ 979714 h 2743200"/>
              <a:gd name="connsiteX9" fmla="*/ 809897 w 1515291"/>
              <a:gd name="connsiteY9" fmla="*/ 1058091 h 2743200"/>
              <a:gd name="connsiteX10" fmla="*/ 783771 w 1515291"/>
              <a:gd name="connsiteY10" fmla="*/ 1097280 h 2743200"/>
              <a:gd name="connsiteX11" fmla="*/ 757646 w 1515291"/>
              <a:gd name="connsiteY11" fmla="*/ 1149531 h 2743200"/>
              <a:gd name="connsiteX12" fmla="*/ 744583 w 1515291"/>
              <a:gd name="connsiteY12" fmla="*/ 1188720 h 2743200"/>
              <a:gd name="connsiteX13" fmla="*/ 705394 w 1515291"/>
              <a:gd name="connsiteY13" fmla="*/ 1227908 h 2743200"/>
              <a:gd name="connsiteX14" fmla="*/ 692331 w 1515291"/>
              <a:gd name="connsiteY14" fmla="*/ 1267097 h 2743200"/>
              <a:gd name="connsiteX15" fmla="*/ 627017 w 1515291"/>
              <a:gd name="connsiteY15" fmla="*/ 1345474 h 2743200"/>
              <a:gd name="connsiteX16" fmla="*/ 587829 w 1515291"/>
              <a:gd name="connsiteY16" fmla="*/ 1436914 h 2743200"/>
              <a:gd name="connsiteX17" fmla="*/ 548640 w 1515291"/>
              <a:gd name="connsiteY17" fmla="*/ 1476103 h 2743200"/>
              <a:gd name="connsiteX18" fmla="*/ 522514 w 1515291"/>
              <a:gd name="connsiteY18" fmla="*/ 1515291 h 2743200"/>
              <a:gd name="connsiteX19" fmla="*/ 483326 w 1515291"/>
              <a:gd name="connsiteY19" fmla="*/ 1645920 h 2743200"/>
              <a:gd name="connsiteX20" fmla="*/ 457200 w 1515291"/>
              <a:gd name="connsiteY20" fmla="*/ 1685108 h 2743200"/>
              <a:gd name="connsiteX21" fmla="*/ 444137 w 1515291"/>
              <a:gd name="connsiteY21" fmla="*/ 1737360 h 2743200"/>
              <a:gd name="connsiteX22" fmla="*/ 378823 w 1515291"/>
              <a:gd name="connsiteY22" fmla="*/ 1815737 h 2743200"/>
              <a:gd name="connsiteX23" fmla="*/ 352697 w 1515291"/>
              <a:gd name="connsiteY23" fmla="*/ 1854925 h 2743200"/>
              <a:gd name="connsiteX24" fmla="*/ 274320 w 1515291"/>
              <a:gd name="connsiteY24" fmla="*/ 1959428 h 2743200"/>
              <a:gd name="connsiteX25" fmla="*/ 182880 w 1515291"/>
              <a:gd name="connsiteY25" fmla="*/ 2090057 h 2743200"/>
              <a:gd name="connsiteX26" fmla="*/ 156754 w 1515291"/>
              <a:gd name="connsiteY26" fmla="*/ 2129245 h 2743200"/>
              <a:gd name="connsiteX27" fmla="*/ 78377 w 1515291"/>
              <a:gd name="connsiteY27" fmla="*/ 2220685 h 2743200"/>
              <a:gd name="connsiteX28" fmla="*/ 26126 w 1515291"/>
              <a:gd name="connsiteY28" fmla="*/ 2325188 h 2743200"/>
              <a:gd name="connsiteX29" fmla="*/ 0 w 1515291"/>
              <a:gd name="connsiteY29" fmla="*/ 2416628 h 2743200"/>
              <a:gd name="connsiteX30" fmla="*/ 13063 w 1515291"/>
              <a:gd name="connsiteY30" fmla="*/ 2495005 h 2743200"/>
              <a:gd name="connsiteX31" fmla="*/ 130629 w 1515291"/>
              <a:gd name="connsiteY31" fmla="*/ 2547257 h 2743200"/>
              <a:gd name="connsiteX32" fmla="*/ 313509 w 1515291"/>
              <a:gd name="connsiteY32" fmla="*/ 2625634 h 2743200"/>
              <a:gd name="connsiteX33" fmla="*/ 391886 w 1515291"/>
              <a:gd name="connsiteY33" fmla="*/ 2651760 h 2743200"/>
              <a:gd name="connsiteX34" fmla="*/ 431074 w 1515291"/>
              <a:gd name="connsiteY34" fmla="*/ 2664823 h 2743200"/>
              <a:gd name="connsiteX35" fmla="*/ 470263 w 1515291"/>
              <a:gd name="connsiteY35" fmla="*/ 2690948 h 2743200"/>
              <a:gd name="connsiteX36" fmla="*/ 653143 w 1515291"/>
              <a:gd name="connsiteY36" fmla="*/ 2730137 h 2743200"/>
              <a:gd name="connsiteX37" fmla="*/ 692331 w 1515291"/>
              <a:gd name="connsiteY37" fmla="*/ 2743200 h 2743200"/>
              <a:gd name="connsiteX38" fmla="*/ 901337 w 1515291"/>
              <a:gd name="connsiteY38" fmla="*/ 2730137 h 2743200"/>
              <a:gd name="connsiteX39" fmla="*/ 1031966 w 1515291"/>
              <a:gd name="connsiteY39" fmla="*/ 2690948 h 2743200"/>
              <a:gd name="connsiteX40" fmla="*/ 1097280 w 1515291"/>
              <a:gd name="connsiteY40" fmla="*/ 2677885 h 2743200"/>
              <a:gd name="connsiteX41" fmla="*/ 1136469 w 1515291"/>
              <a:gd name="connsiteY41" fmla="*/ 2638697 h 2743200"/>
              <a:gd name="connsiteX42" fmla="*/ 1175657 w 1515291"/>
              <a:gd name="connsiteY42" fmla="*/ 2625634 h 2743200"/>
              <a:gd name="connsiteX43" fmla="*/ 1201783 w 1515291"/>
              <a:gd name="connsiteY43" fmla="*/ 2586445 h 2743200"/>
              <a:gd name="connsiteX44" fmla="*/ 1254034 w 1515291"/>
              <a:gd name="connsiteY44" fmla="*/ 2560320 h 2743200"/>
              <a:gd name="connsiteX45" fmla="*/ 1293223 w 1515291"/>
              <a:gd name="connsiteY45" fmla="*/ 2508068 h 2743200"/>
              <a:gd name="connsiteX46" fmla="*/ 1358537 w 1515291"/>
              <a:gd name="connsiteY46" fmla="*/ 2429691 h 2743200"/>
              <a:gd name="connsiteX47" fmla="*/ 1371600 w 1515291"/>
              <a:gd name="connsiteY47" fmla="*/ 2390503 h 2743200"/>
              <a:gd name="connsiteX48" fmla="*/ 1423851 w 1515291"/>
              <a:gd name="connsiteY48" fmla="*/ 2312125 h 2743200"/>
              <a:gd name="connsiteX49" fmla="*/ 1463040 w 1515291"/>
              <a:gd name="connsiteY49" fmla="*/ 2181497 h 2743200"/>
              <a:gd name="connsiteX50" fmla="*/ 1476103 w 1515291"/>
              <a:gd name="connsiteY50" fmla="*/ 2142308 h 2743200"/>
              <a:gd name="connsiteX51" fmla="*/ 1502229 w 1515291"/>
              <a:gd name="connsiteY51" fmla="*/ 1985554 h 2743200"/>
              <a:gd name="connsiteX52" fmla="*/ 1515291 w 1515291"/>
              <a:gd name="connsiteY52" fmla="*/ 1946365 h 2743200"/>
              <a:gd name="connsiteX53" fmla="*/ 1502229 w 1515291"/>
              <a:gd name="connsiteY53" fmla="*/ 1332411 h 2743200"/>
              <a:gd name="connsiteX54" fmla="*/ 1489166 w 1515291"/>
              <a:gd name="connsiteY54" fmla="*/ 1293223 h 2743200"/>
              <a:gd name="connsiteX55" fmla="*/ 1476103 w 1515291"/>
              <a:gd name="connsiteY55" fmla="*/ 1240971 h 2743200"/>
              <a:gd name="connsiteX56" fmla="*/ 1449977 w 1515291"/>
              <a:gd name="connsiteY56" fmla="*/ 1188720 h 2743200"/>
              <a:gd name="connsiteX57" fmla="*/ 1410789 w 1515291"/>
              <a:gd name="connsiteY57" fmla="*/ 1084217 h 2743200"/>
              <a:gd name="connsiteX58" fmla="*/ 1358537 w 1515291"/>
              <a:gd name="connsiteY58" fmla="*/ 1018903 h 2743200"/>
              <a:gd name="connsiteX59" fmla="*/ 1306286 w 1515291"/>
              <a:gd name="connsiteY59" fmla="*/ 914400 h 2743200"/>
              <a:gd name="connsiteX60" fmla="*/ 1267097 w 1515291"/>
              <a:gd name="connsiteY60" fmla="*/ 796834 h 2743200"/>
              <a:gd name="connsiteX61" fmla="*/ 1254034 w 1515291"/>
              <a:gd name="connsiteY61" fmla="*/ 757645 h 2743200"/>
              <a:gd name="connsiteX62" fmla="*/ 1201783 w 1515291"/>
              <a:gd name="connsiteY62" fmla="*/ 679268 h 2743200"/>
              <a:gd name="connsiteX63" fmla="*/ 1175657 w 1515291"/>
              <a:gd name="connsiteY63" fmla="*/ 640080 h 2743200"/>
              <a:gd name="connsiteX64" fmla="*/ 1149531 w 1515291"/>
              <a:gd name="connsiteY64" fmla="*/ 600891 h 2743200"/>
              <a:gd name="connsiteX65" fmla="*/ 1136469 w 1515291"/>
              <a:gd name="connsiteY65" fmla="*/ 561703 h 2743200"/>
              <a:gd name="connsiteX66" fmla="*/ 1110343 w 1515291"/>
              <a:gd name="connsiteY66" fmla="*/ 522514 h 2743200"/>
              <a:gd name="connsiteX67" fmla="*/ 1097280 w 1515291"/>
              <a:gd name="connsiteY67" fmla="*/ 470263 h 2743200"/>
              <a:gd name="connsiteX68" fmla="*/ 1084217 w 1515291"/>
              <a:gd name="connsiteY68" fmla="*/ 404948 h 2743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1515291" h="2743200">
                <a:moveTo>
                  <a:pt x="1084217" y="0"/>
                </a:moveTo>
                <a:cubicBezTo>
                  <a:pt x="1092926" y="21771"/>
                  <a:pt x="1109709" y="41874"/>
                  <a:pt x="1110343" y="65314"/>
                </a:cubicBezTo>
                <a:cubicBezTo>
                  <a:pt x="1112292" y="137420"/>
                  <a:pt x="1113467" y="428516"/>
                  <a:pt x="1084217" y="574765"/>
                </a:cubicBezTo>
                <a:cubicBezTo>
                  <a:pt x="1081517" y="588267"/>
                  <a:pt x="1074141" y="600512"/>
                  <a:pt x="1071154" y="613954"/>
                </a:cubicBezTo>
                <a:cubicBezTo>
                  <a:pt x="1065643" y="638755"/>
                  <a:pt x="1061363" y="702118"/>
                  <a:pt x="1045029" y="731520"/>
                </a:cubicBezTo>
                <a:cubicBezTo>
                  <a:pt x="1029780" y="758968"/>
                  <a:pt x="1010194" y="783771"/>
                  <a:pt x="992777" y="809897"/>
                </a:cubicBezTo>
                <a:cubicBezTo>
                  <a:pt x="931214" y="902240"/>
                  <a:pt x="1008466" y="787933"/>
                  <a:pt x="927463" y="901337"/>
                </a:cubicBezTo>
                <a:cubicBezTo>
                  <a:pt x="918338" y="914112"/>
                  <a:pt x="911388" y="928464"/>
                  <a:pt x="901337" y="940525"/>
                </a:cubicBezTo>
                <a:cubicBezTo>
                  <a:pt x="889510" y="954717"/>
                  <a:pt x="873491" y="965132"/>
                  <a:pt x="862149" y="979714"/>
                </a:cubicBezTo>
                <a:cubicBezTo>
                  <a:pt x="842872" y="1004499"/>
                  <a:pt x="827314" y="1031965"/>
                  <a:pt x="809897" y="1058091"/>
                </a:cubicBezTo>
                <a:cubicBezTo>
                  <a:pt x="801188" y="1071154"/>
                  <a:pt x="790792" y="1083238"/>
                  <a:pt x="783771" y="1097280"/>
                </a:cubicBezTo>
                <a:cubicBezTo>
                  <a:pt x="775063" y="1114697"/>
                  <a:pt x="765317" y="1131633"/>
                  <a:pt x="757646" y="1149531"/>
                </a:cubicBezTo>
                <a:cubicBezTo>
                  <a:pt x="752222" y="1162187"/>
                  <a:pt x="752221" y="1177263"/>
                  <a:pt x="744583" y="1188720"/>
                </a:cubicBezTo>
                <a:cubicBezTo>
                  <a:pt x="734336" y="1204091"/>
                  <a:pt x="718457" y="1214845"/>
                  <a:pt x="705394" y="1227908"/>
                </a:cubicBezTo>
                <a:cubicBezTo>
                  <a:pt x="701040" y="1240971"/>
                  <a:pt x="699969" y="1255640"/>
                  <a:pt x="692331" y="1267097"/>
                </a:cubicBezTo>
                <a:cubicBezTo>
                  <a:pt x="634550" y="1353769"/>
                  <a:pt x="669757" y="1259994"/>
                  <a:pt x="627017" y="1345474"/>
                </a:cubicBezTo>
                <a:cubicBezTo>
                  <a:pt x="598591" y="1402327"/>
                  <a:pt x="633130" y="1373492"/>
                  <a:pt x="587829" y="1436914"/>
                </a:cubicBezTo>
                <a:cubicBezTo>
                  <a:pt x="577091" y="1451947"/>
                  <a:pt x="560467" y="1461911"/>
                  <a:pt x="548640" y="1476103"/>
                </a:cubicBezTo>
                <a:cubicBezTo>
                  <a:pt x="538589" y="1488164"/>
                  <a:pt x="531223" y="1502228"/>
                  <a:pt x="522514" y="1515291"/>
                </a:cubicBezTo>
                <a:cubicBezTo>
                  <a:pt x="515212" y="1544498"/>
                  <a:pt x="496046" y="1626841"/>
                  <a:pt x="483326" y="1645920"/>
                </a:cubicBezTo>
                <a:lnTo>
                  <a:pt x="457200" y="1685108"/>
                </a:lnTo>
                <a:cubicBezTo>
                  <a:pt x="452846" y="1702525"/>
                  <a:pt x="451209" y="1720858"/>
                  <a:pt x="444137" y="1737360"/>
                </a:cubicBezTo>
                <a:cubicBezTo>
                  <a:pt x="426969" y="1777419"/>
                  <a:pt x="406513" y="1782508"/>
                  <a:pt x="378823" y="1815737"/>
                </a:cubicBezTo>
                <a:cubicBezTo>
                  <a:pt x="368772" y="1827798"/>
                  <a:pt x="361931" y="1842228"/>
                  <a:pt x="352697" y="1854925"/>
                </a:cubicBezTo>
                <a:cubicBezTo>
                  <a:pt x="327086" y="1890140"/>
                  <a:pt x="300446" y="1924594"/>
                  <a:pt x="274320" y="1959428"/>
                </a:cubicBezTo>
                <a:cubicBezTo>
                  <a:pt x="216286" y="2036806"/>
                  <a:pt x="247215" y="1993554"/>
                  <a:pt x="182880" y="2090057"/>
                </a:cubicBezTo>
                <a:cubicBezTo>
                  <a:pt x="174171" y="2103120"/>
                  <a:pt x="167855" y="2118144"/>
                  <a:pt x="156754" y="2129245"/>
                </a:cubicBezTo>
                <a:cubicBezTo>
                  <a:pt x="124925" y="2161075"/>
                  <a:pt x="101835" y="2180471"/>
                  <a:pt x="78377" y="2220685"/>
                </a:cubicBezTo>
                <a:cubicBezTo>
                  <a:pt x="58753" y="2254326"/>
                  <a:pt x="35572" y="2287405"/>
                  <a:pt x="26126" y="2325188"/>
                </a:cubicBezTo>
                <a:cubicBezTo>
                  <a:pt x="9723" y="2390798"/>
                  <a:pt x="18740" y="2360408"/>
                  <a:pt x="0" y="2416628"/>
                </a:cubicBezTo>
                <a:cubicBezTo>
                  <a:pt x="4354" y="2442754"/>
                  <a:pt x="200" y="2471852"/>
                  <a:pt x="13063" y="2495005"/>
                </a:cubicBezTo>
                <a:cubicBezTo>
                  <a:pt x="37130" y="2538327"/>
                  <a:pt x="90822" y="2539296"/>
                  <a:pt x="130629" y="2547257"/>
                </a:cubicBezTo>
                <a:cubicBezTo>
                  <a:pt x="200131" y="2582009"/>
                  <a:pt x="224274" y="2595889"/>
                  <a:pt x="313509" y="2625634"/>
                </a:cubicBezTo>
                <a:lnTo>
                  <a:pt x="391886" y="2651760"/>
                </a:lnTo>
                <a:cubicBezTo>
                  <a:pt x="404949" y="2656114"/>
                  <a:pt x="419617" y="2657185"/>
                  <a:pt x="431074" y="2664823"/>
                </a:cubicBezTo>
                <a:cubicBezTo>
                  <a:pt x="444137" y="2673531"/>
                  <a:pt x="455917" y="2684572"/>
                  <a:pt x="470263" y="2690948"/>
                </a:cubicBezTo>
                <a:cubicBezTo>
                  <a:pt x="543101" y="2723320"/>
                  <a:pt x="570829" y="2719848"/>
                  <a:pt x="653143" y="2730137"/>
                </a:cubicBezTo>
                <a:cubicBezTo>
                  <a:pt x="666206" y="2734491"/>
                  <a:pt x="678562" y="2743200"/>
                  <a:pt x="692331" y="2743200"/>
                </a:cubicBezTo>
                <a:cubicBezTo>
                  <a:pt x="762136" y="2743200"/>
                  <a:pt x="831879" y="2737083"/>
                  <a:pt x="901337" y="2730137"/>
                </a:cubicBezTo>
                <a:cubicBezTo>
                  <a:pt x="944788" y="2725792"/>
                  <a:pt x="991038" y="2699134"/>
                  <a:pt x="1031966" y="2690948"/>
                </a:cubicBezTo>
                <a:lnTo>
                  <a:pt x="1097280" y="2677885"/>
                </a:lnTo>
                <a:cubicBezTo>
                  <a:pt x="1110343" y="2664822"/>
                  <a:pt x="1121098" y="2648944"/>
                  <a:pt x="1136469" y="2638697"/>
                </a:cubicBezTo>
                <a:cubicBezTo>
                  <a:pt x="1147926" y="2631059"/>
                  <a:pt x="1164905" y="2634236"/>
                  <a:pt x="1175657" y="2625634"/>
                </a:cubicBezTo>
                <a:cubicBezTo>
                  <a:pt x="1187916" y="2615826"/>
                  <a:pt x="1189722" y="2596496"/>
                  <a:pt x="1201783" y="2586445"/>
                </a:cubicBezTo>
                <a:cubicBezTo>
                  <a:pt x="1216742" y="2573979"/>
                  <a:pt x="1236617" y="2569028"/>
                  <a:pt x="1254034" y="2560320"/>
                </a:cubicBezTo>
                <a:cubicBezTo>
                  <a:pt x="1267097" y="2542903"/>
                  <a:pt x="1279054" y="2524598"/>
                  <a:pt x="1293223" y="2508068"/>
                </a:cubicBezTo>
                <a:cubicBezTo>
                  <a:pt x="1327892" y="2467621"/>
                  <a:pt x="1335439" y="2475886"/>
                  <a:pt x="1358537" y="2429691"/>
                </a:cubicBezTo>
                <a:cubicBezTo>
                  <a:pt x="1364695" y="2417375"/>
                  <a:pt x="1364913" y="2402540"/>
                  <a:pt x="1371600" y="2390503"/>
                </a:cubicBezTo>
                <a:cubicBezTo>
                  <a:pt x="1386849" y="2363055"/>
                  <a:pt x="1423851" y="2312125"/>
                  <a:pt x="1423851" y="2312125"/>
                </a:cubicBezTo>
                <a:cubicBezTo>
                  <a:pt x="1443594" y="2233156"/>
                  <a:pt x="1431236" y="2276907"/>
                  <a:pt x="1463040" y="2181497"/>
                </a:cubicBezTo>
                <a:lnTo>
                  <a:pt x="1476103" y="2142308"/>
                </a:lnTo>
                <a:cubicBezTo>
                  <a:pt x="1483477" y="2090688"/>
                  <a:pt x="1489494" y="2036496"/>
                  <a:pt x="1502229" y="1985554"/>
                </a:cubicBezTo>
                <a:cubicBezTo>
                  <a:pt x="1505569" y="1972196"/>
                  <a:pt x="1510937" y="1959428"/>
                  <a:pt x="1515291" y="1946365"/>
                </a:cubicBezTo>
                <a:cubicBezTo>
                  <a:pt x="1510937" y="1741714"/>
                  <a:pt x="1510410" y="1536945"/>
                  <a:pt x="1502229" y="1332411"/>
                </a:cubicBezTo>
                <a:cubicBezTo>
                  <a:pt x="1501679" y="1318653"/>
                  <a:pt x="1492949" y="1306462"/>
                  <a:pt x="1489166" y="1293223"/>
                </a:cubicBezTo>
                <a:cubicBezTo>
                  <a:pt x="1484234" y="1275960"/>
                  <a:pt x="1482407" y="1257781"/>
                  <a:pt x="1476103" y="1240971"/>
                </a:cubicBezTo>
                <a:cubicBezTo>
                  <a:pt x="1469266" y="1222738"/>
                  <a:pt x="1458686" y="1206137"/>
                  <a:pt x="1449977" y="1188720"/>
                </a:cubicBezTo>
                <a:cubicBezTo>
                  <a:pt x="1438490" y="1142770"/>
                  <a:pt x="1438112" y="1125201"/>
                  <a:pt x="1410789" y="1084217"/>
                </a:cubicBezTo>
                <a:cubicBezTo>
                  <a:pt x="1395323" y="1061019"/>
                  <a:pt x="1373149" y="1042648"/>
                  <a:pt x="1358537" y="1018903"/>
                </a:cubicBezTo>
                <a:cubicBezTo>
                  <a:pt x="1338126" y="985734"/>
                  <a:pt x="1306286" y="914400"/>
                  <a:pt x="1306286" y="914400"/>
                </a:cubicBezTo>
                <a:cubicBezTo>
                  <a:pt x="1284265" y="804296"/>
                  <a:pt x="1307660" y="891479"/>
                  <a:pt x="1267097" y="796834"/>
                </a:cubicBezTo>
                <a:cubicBezTo>
                  <a:pt x="1261673" y="784178"/>
                  <a:pt x="1260721" y="769682"/>
                  <a:pt x="1254034" y="757645"/>
                </a:cubicBezTo>
                <a:cubicBezTo>
                  <a:pt x="1238785" y="730197"/>
                  <a:pt x="1219200" y="705394"/>
                  <a:pt x="1201783" y="679268"/>
                </a:cubicBezTo>
                <a:lnTo>
                  <a:pt x="1175657" y="640080"/>
                </a:lnTo>
                <a:lnTo>
                  <a:pt x="1149531" y="600891"/>
                </a:lnTo>
                <a:cubicBezTo>
                  <a:pt x="1145177" y="587828"/>
                  <a:pt x="1142627" y="574019"/>
                  <a:pt x="1136469" y="561703"/>
                </a:cubicBezTo>
                <a:cubicBezTo>
                  <a:pt x="1129448" y="547661"/>
                  <a:pt x="1116528" y="536944"/>
                  <a:pt x="1110343" y="522514"/>
                </a:cubicBezTo>
                <a:cubicBezTo>
                  <a:pt x="1103271" y="506013"/>
                  <a:pt x="1102212" y="487525"/>
                  <a:pt x="1097280" y="470263"/>
                </a:cubicBezTo>
                <a:cubicBezTo>
                  <a:pt x="1081463" y="414904"/>
                  <a:pt x="1084217" y="449845"/>
                  <a:pt x="1084217" y="404948"/>
                </a:cubicBezTo>
              </a:path>
            </a:pathLst>
          </a:custGeom>
          <a:noFill/>
          <a:ln>
            <a:solidFill>
              <a:srgbClr val="FF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32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1029</TotalTime>
  <Words>134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Draw this face.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117</cp:revision>
  <dcterms:created xsi:type="dcterms:W3CDTF">2011-11-09T14:01:04Z</dcterms:created>
  <dcterms:modified xsi:type="dcterms:W3CDTF">2012-08-24T18:59:49Z</dcterms:modified>
</cp:coreProperties>
</file>