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361" r:id="rId5"/>
    <p:sldId id="362" r:id="rId6"/>
    <p:sldId id="363" r:id="rId7"/>
    <p:sldId id="364" r:id="rId8"/>
    <p:sldId id="365" r:id="rId9"/>
    <p:sldId id="360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6600"/>
    <a:srgbClr val="7AAD73"/>
    <a:srgbClr val="C0E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22" autoAdjust="0"/>
  </p:normalViewPr>
  <p:slideViewPr>
    <p:cSldViewPr>
      <p:cViewPr varScale="1">
        <p:scale>
          <a:sx n="74" d="100"/>
          <a:sy n="74" d="100"/>
        </p:scale>
        <p:origin x="-37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VY_32_INOVACE_13_Body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Body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 3.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VY_32_INOVACE_13_Body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 3.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Body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98ED0-7798-4982-A606-080053E63DC3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D2818-ECE8-4A37-BB27-4697CFF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6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gif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4170148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1347035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Rozšířit </a:t>
                      </a:r>
                      <a:r>
                        <a:rPr lang="cs-CZ" baseline="0" dirty="0" smtClean="0"/>
                        <a:t> žákům slovní zásobu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se seznámí s novou slovní zásobou.</a:t>
                      </a:r>
                      <a:r>
                        <a:rPr lang="cs-CZ" baseline="0" dirty="0" smtClean="0"/>
                        <a:t> Žáci si přinesou fotografii své </a:t>
                      </a:r>
                      <a:r>
                        <a:rPr lang="cs-CZ" baseline="0" smtClean="0"/>
                        <a:t>rodiny.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2880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04664"/>
            <a:ext cx="8506072" cy="6264696"/>
          </a:xfrm>
          <a:noFill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b="1" dirty="0" smtClean="0">
                <a:solidFill>
                  <a:srgbClr val="0070C0"/>
                </a:solidFill>
              </a:rPr>
              <a:t>  </a:t>
            </a:r>
            <a:r>
              <a:rPr lang="cs-CZ" sz="9600" b="1" dirty="0" smtClean="0">
                <a:solidFill>
                  <a:srgbClr val="0070C0"/>
                </a:solidFill>
              </a:rPr>
              <a:t>BODY</a:t>
            </a:r>
          </a:p>
          <a:p>
            <a:pPr marL="0" indent="0">
              <a:buNone/>
            </a:pPr>
            <a:endParaRPr lang="cs-CZ" sz="9600" b="1" dirty="0"/>
          </a:p>
        </p:txBody>
      </p:sp>
      <p:pic>
        <p:nvPicPr>
          <p:cNvPr id="1027" name="Picture 3" descr="C:\Users\X\AppData\Local\Microsoft\Windows\Temporary Internet Files\Content.IE5\T4Z486A4\MC9004385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7386" y="548680"/>
            <a:ext cx="2499540" cy="597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33497" y="1988840"/>
            <a:ext cx="14502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HEAD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33497" y="2696726"/>
            <a:ext cx="14502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ARM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2883" y="4155177"/>
            <a:ext cx="10902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LEG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9739" y="4863063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FOOT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39393" y="3447291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HAND</a:t>
            </a:r>
            <a:endParaRPr lang="cs-CZ" sz="4000" b="1" dirty="0"/>
          </a:p>
        </p:txBody>
      </p:sp>
      <p:cxnSp>
        <p:nvCxnSpPr>
          <p:cNvPr id="11" name="Přímá spojnice 10"/>
          <p:cNvCxnSpPr>
            <a:stCxn id="5" idx="3"/>
          </p:cNvCxnSpPr>
          <p:nvPr/>
        </p:nvCxnSpPr>
        <p:spPr>
          <a:xfrm flipV="1">
            <a:off x="2483768" y="1340768"/>
            <a:ext cx="3816424" cy="1002015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63114" y="3050669"/>
            <a:ext cx="4137078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9" idx="3"/>
          </p:cNvCxnSpPr>
          <p:nvPr/>
        </p:nvCxnSpPr>
        <p:spPr>
          <a:xfrm flipV="1">
            <a:off x="2551561" y="3645024"/>
            <a:ext cx="3495825" cy="15621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979712" y="4509120"/>
            <a:ext cx="4752528" cy="14401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2163114" y="5157192"/>
            <a:ext cx="4569126" cy="5981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7575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Listen and </a:t>
            </a:r>
            <a:r>
              <a:rPr lang="cs-CZ" i="1" dirty="0" err="1" smtClean="0"/>
              <a:t>chant</a:t>
            </a:r>
            <a:r>
              <a:rPr lang="cs-CZ" i="1" dirty="0" smtClean="0"/>
              <a:t>.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4400" b="1" dirty="0">
                <a:solidFill>
                  <a:srgbClr val="0070C0"/>
                </a:solidFill>
              </a:rPr>
              <a:t>HEAD AND SHOULDERS</a:t>
            </a:r>
          </a:p>
          <a:p>
            <a:r>
              <a:rPr lang="en-US" sz="3600" b="1" dirty="0"/>
              <a:t>Head and shoulders, knees and toes, </a:t>
            </a:r>
            <a:br>
              <a:rPr lang="en-US" sz="3600" b="1" dirty="0"/>
            </a:br>
            <a:r>
              <a:rPr lang="en-US" sz="3600" b="1" dirty="0"/>
              <a:t>knees and toes, knees and toes.</a:t>
            </a:r>
            <a:br>
              <a:rPr lang="en-US" sz="3600" b="1" dirty="0"/>
            </a:br>
            <a:r>
              <a:rPr lang="en-US" sz="3600" b="1" dirty="0"/>
              <a:t>Head and shoulders, knees and toes, </a:t>
            </a:r>
            <a:br>
              <a:rPr lang="en-US" sz="3600" b="1" dirty="0"/>
            </a:br>
            <a:r>
              <a:rPr lang="en-US" sz="3600" b="1" dirty="0"/>
              <a:t>ears, eyes, mouth and nose.</a:t>
            </a:r>
          </a:p>
          <a:p>
            <a:endParaRPr lang="cs-CZ" sz="3600" b="1" dirty="0"/>
          </a:p>
        </p:txBody>
      </p:sp>
      <p:pic>
        <p:nvPicPr>
          <p:cNvPr id="2050" name="Picture 2" descr="C:\Users\X\AppData\Local\Microsoft\Windows\Temporary Internet Files\Content.IE5\3QGYDG7K\MC9003899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365104"/>
            <a:ext cx="2304256" cy="2178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0940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/>
              <a:t>Listen and </a:t>
            </a:r>
            <a:r>
              <a:rPr lang="cs-CZ" i="1" dirty="0" err="1"/>
              <a:t>chant</a:t>
            </a:r>
            <a:r>
              <a:rPr lang="cs-CZ" i="1" dirty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 err="1" smtClean="0"/>
              <a:t>You‘ve</a:t>
            </a:r>
            <a:r>
              <a:rPr lang="cs-CZ" sz="4400" dirty="0" smtClean="0"/>
              <a:t> </a:t>
            </a:r>
            <a:r>
              <a:rPr lang="cs-CZ" sz="4400" dirty="0" err="1" smtClean="0"/>
              <a:t>got</a:t>
            </a:r>
            <a:r>
              <a:rPr lang="cs-CZ" sz="4400" dirty="0" smtClean="0"/>
              <a:t> </a:t>
            </a:r>
            <a:r>
              <a:rPr lang="cs-CZ" sz="4400" dirty="0" err="1" smtClean="0"/>
              <a:t>two</a:t>
            </a:r>
            <a:r>
              <a:rPr lang="cs-CZ" sz="4400" dirty="0" smtClean="0"/>
              <a:t> </a:t>
            </a:r>
            <a:r>
              <a:rPr lang="cs-CZ" sz="4400" b="1" dirty="0" err="1" smtClean="0"/>
              <a:t>hands</a:t>
            </a:r>
            <a:r>
              <a:rPr lang="cs-CZ" sz="4400" b="1" dirty="0" smtClean="0"/>
              <a:t>.</a:t>
            </a:r>
          </a:p>
          <a:p>
            <a:r>
              <a:rPr lang="cs-CZ" sz="4400" dirty="0" err="1" smtClean="0"/>
              <a:t>Clap</a:t>
            </a:r>
            <a:r>
              <a:rPr lang="cs-CZ" sz="4400" dirty="0" smtClean="0"/>
              <a:t> </a:t>
            </a:r>
            <a:r>
              <a:rPr lang="cs-CZ" sz="4400" dirty="0" err="1" smtClean="0"/>
              <a:t>your</a:t>
            </a:r>
            <a:r>
              <a:rPr lang="cs-CZ" sz="4400" dirty="0" smtClean="0"/>
              <a:t> </a:t>
            </a:r>
            <a:r>
              <a:rPr lang="cs-CZ" sz="4400" dirty="0" err="1" smtClean="0"/>
              <a:t>hands</a:t>
            </a:r>
            <a:r>
              <a:rPr lang="cs-CZ" sz="4400" dirty="0" smtClean="0"/>
              <a:t>!</a:t>
            </a:r>
          </a:p>
          <a:p>
            <a:r>
              <a:rPr lang="cs-CZ" sz="4400" dirty="0" err="1"/>
              <a:t>You‘ve</a:t>
            </a:r>
            <a:r>
              <a:rPr lang="cs-CZ" sz="4400" dirty="0"/>
              <a:t> </a:t>
            </a:r>
            <a:r>
              <a:rPr lang="cs-CZ" sz="4400" dirty="0" err="1"/>
              <a:t>got</a:t>
            </a:r>
            <a:r>
              <a:rPr lang="cs-CZ" sz="4400" dirty="0"/>
              <a:t> </a:t>
            </a:r>
            <a:r>
              <a:rPr lang="cs-CZ" sz="4400" dirty="0" err="1" smtClean="0"/>
              <a:t>two</a:t>
            </a:r>
            <a:r>
              <a:rPr lang="cs-CZ" sz="4400" dirty="0" smtClean="0"/>
              <a:t> </a:t>
            </a:r>
            <a:r>
              <a:rPr lang="cs-CZ" sz="4400" b="1" dirty="0" err="1" smtClean="0"/>
              <a:t>arms</a:t>
            </a:r>
            <a:r>
              <a:rPr lang="cs-CZ" sz="4400" b="1" dirty="0" smtClean="0"/>
              <a:t>.</a:t>
            </a:r>
          </a:p>
          <a:p>
            <a:r>
              <a:rPr lang="cs-CZ" sz="4400" dirty="0" err="1" smtClean="0"/>
              <a:t>Wave</a:t>
            </a:r>
            <a:r>
              <a:rPr lang="cs-CZ" sz="4400" dirty="0" smtClean="0"/>
              <a:t> </a:t>
            </a:r>
            <a:r>
              <a:rPr lang="cs-CZ" sz="4400" dirty="0" err="1" smtClean="0"/>
              <a:t>your</a:t>
            </a:r>
            <a:r>
              <a:rPr lang="cs-CZ" sz="4400" dirty="0" smtClean="0"/>
              <a:t> </a:t>
            </a:r>
            <a:r>
              <a:rPr lang="cs-CZ" sz="4400" dirty="0" err="1" smtClean="0"/>
              <a:t>arms</a:t>
            </a:r>
            <a:r>
              <a:rPr lang="cs-CZ" sz="4400" dirty="0" smtClean="0"/>
              <a:t>!</a:t>
            </a:r>
            <a:endParaRPr lang="cs-CZ" sz="4400" dirty="0"/>
          </a:p>
          <a:p>
            <a:r>
              <a:rPr lang="cs-CZ" sz="4400" dirty="0" err="1"/>
              <a:t>You‘ve</a:t>
            </a:r>
            <a:r>
              <a:rPr lang="cs-CZ" sz="4400" dirty="0"/>
              <a:t> </a:t>
            </a:r>
            <a:r>
              <a:rPr lang="cs-CZ" sz="4400" dirty="0" err="1"/>
              <a:t>got</a:t>
            </a:r>
            <a:r>
              <a:rPr lang="cs-CZ" sz="4400" dirty="0"/>
              <a:t> </a:t>
            </a:r>
            <a:r>
              <a:rPr lang="cs-CZ" sz="4400" dirty="0" err="1" smtClean="0"/>
              <a:t>two</a:t>
            </a:r>
            <a:r>
              <a:rPr lang="cs-CZ" sz="4400" dirty="0" smtClean="0"/>
              <a:t> </a:t>
            </a:r>
            <a:r>
              <a:rPr lang="cs-CZ" sz="4400" b="1" dirty="0" err="1" smtClean="0"/>
              <a:t>legs</a:t>
            </a:r>
            <a:r>
              <a:rPr lang="cs-CZ" sz="4400" b="1" dirty="0" smtClean="0"/>
              <a:t>.</a:t>
            </a:r>
          </a:p>
          <a:p>
            <a:r>
              <a:rPr lang="cs-CZ" sz="4400" dirty="0" err="1" smtClean="0"/>
              <a:t>Kick</a:t>
            </a:r>
            <a:r>
              <a:rPr lang="cs-CZ" sz="4400" dirty="0" smtClean="0"/>
              <a:t> </a:t>
            </a:r>
            <a:r>
              <a:rPr lang="cs-CZ" sz="4400" dirty="0" err="1" smtClean="0"/>
              <a:t>your</a:t>
            </a:r>
            <a:r>
              <a:rPr lang="cs-CZ" sz="4400" dirty="0" smtClean="0"/>
              <a:t> </a:t>
            </a:r>
            <a:r>
              <a:rPr lang="cs-CZ" sz="4400" dirty="0" err="1" smtClean="0"/>
              <a:t>legs</a:t>
            </a:r>
            <a:r>
              <a:rPr lang="cs-CZ" sz="4400" dirty="0" smtClean="0"/>
              <a:t>!</a:t>
            </a:r>
            <a:endParaRPr lang="cs-CZ" sz="4400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X\AppData\Local\Microsoft\Windows\Temporary Internet Files\Content.IE5\3QGYDG7K\MM90004109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2950" y="1154784"/>
            <a:ext cx="2395514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X\AppData\Local\Microsoft\Windows\Temporary Internet Files\Content.IE5\2DP4O1E4\MC9003014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931515"/>
            <a:ext cx="2592288" cy="2610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6024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/>
              <a:t>Listen and </a:t>
            </a:r>
            <a:r>
              <a:rPr lang="cs-CZ" i="1" dirty="0" err="1"/>
              <a:t>chant</a:t>
            </a:r>
            <a:r>
              <a:rPr lang="cs-CZ" i="1" dirty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 err="1" smtClean="0"/>
              <a:t>You‘ve</a:t>
            </a:r>
            <a:r>
              <a:rPr lang="cs-CZ" sz="4400" dirty="0" smtClean="0"/>
              <a:t> </a:t>
            </a:r>
            <a:r>
              <a:rPr lang="cs-CZ" sz="4400" dirty="0" err="1"/>
              <a:t>got</a:t>
            </a:r>
            <a:r>
              <a:rPr lang="cs-CZ" sz="4400" dirty="0"/>
              <a:t> </a:t>
            </a:r>
            <a:r>
              <a:rPr lang="cs-CZ" sz="4400" dirty="0" err="1" smtClean="0"/>
              <a:t>two</a:t>
            </a:r>
            <a:r>
              <a:rPr lang="cs-CZ" sz="4400" dirty="0" smtClean="0"/>
              <a:t> </a:t>
            </a:r>
            <a:r>
              <a:rPr lang="cs-CZ" sz="4400" b="1" dirty="0" err="1" smtClean="0"/>
              <a:t>feet</a:t>
            </a:r>
            <a:r>
              <a:rPr lang="cs-CZ" sz="4400" b="1" dirty="0" smtClean="0"/>
              <a:t>.</a:t>
            </a:r>
          </a:p>
          <a:p>
            <a:r>
              <a:rPr lang="cs-CZ" sz="4400" dirty="0" err="1" smtClean="0"/>
              <a:t>Stamp</a:t>
            </a:r>
            <a:r>
              <a:rPr lang="cs-CZ" sz="4400" dirty="0" smtClean="0"/>
              <a:t> </a:t>
            </a:r>
            <a:r>
              <a:rPr lang="cs-CZ" sz="4400" dirty="0" err="1" smtClean="0"/>
              <a:t>your</a:t>
            </a:r>
            <a:r>
              <a:rPr lang="cs-CZ" sz="4400" dirty="0" smtClean="0"/>
              <a:t> </a:t>
            </a:r>
            <a:r>
              <a:rPr lang="cs-CZ" sz="4400" dirty="0" err="1" smtClean="0"/>
              <a:t>feet</a:t>
            </a:r>
            <a:r>
              <a:rPr lang="cs-CZ" sz="4400" dirty="0" smtClean="0"/>
              <a:t>!</a:t>
            </a:r>
          </a:p>
          <a:p>
            <a:r>
              <a:rPr lang="cs-CZ" sz="4400" dirty="0" err="1"/>
              <a:t>You‘ve</a:t>
            </a:r>
            <a:r>
              <a:rPr lang="cs-CZ" sz="4400" dirty="0"/>
              <a:t> </a:t>
            </a:r>
            <a:r>
              <a:rPr lang="cs-CZ" sz="4400" dirty="0" err="1" smtClean="0"/>
              <a:t>got</a:t>
            </a:r>
            <a:r>
              <a:rPr lang="cs-CZ" sz="4400" dirty="0" smtClean="0"/>
              <a:t> </a:t>
            </a:r>
            <a:r>
              <a:rPr lang="cs-CZ" sz="4400" dirty="0" err="1" smtClean="0"/>
              <a:t>one</a:t>
            </a:r>
            <a:r>
              <a:rPr lang="cs-CZ" sz="4400" dirty="0" smtClean="0"/>
              <a:t> </a:t>
            </a:r>
            <a:r>
              <a:rPr lang="cs-CZ" sz="4400" b="1" dirty="0" err="1" smtClean="0"/>
              <a:t>head</a:t>
            </a:r>
            <a:r>
              <a:rPr lang="cs-CZ" sz="4400" b="1" dirty="0" smtClean="0"/>
              <a:t>.</a:t>
            </a:r>
          </a:p>
          <a:p>
            <a:r>
              <a:rPr lang="cs-CZ" sz="4400" dirty="0" err="1" smtClean="0"/>
              <a:t>Shake</a:t>
            </a:r>
            <a:r>
              <a:rPr lang="cs-CZ" sz="4400" dirty="0" smtClean="0"/>
              <a:t> </a:t>
            </a:r>
            <a:r>
              <a:rPr lang="cs-CZ" sz="4400" dirty="0" err="1" smtClean="0"/>
              <a:t>your</a:t>
            </a:r>
            <a:r>
              <a:rPr lang="cs-CZ" sz="4400" dirty="0" smtClean="0"/>
              <a:t> </a:t>
            </a:r>
            <a:r>
              <a:rPr lang="cs-CZ" sz="4400" dirty="0" err="1" smtClean="0"/>
              <a:t>head</a:t>
            </a:r>
            <a:r>
              <a:rPr lang="cs-CZ" sz="4400" dirty="0" smtClean="0"/>
              <a:t> !</a:t>
            </a:r>
          </a:p>
          <a:p>
            <a:r>
              <a:rPr lang="cs-CZ" sz="4400" dirty="0" err="1" smtClean="0"/>
              <a:t>Now</a:t>
            </a:r>
            <a:r>
              <a:rPr lang="cs-CZ" sz="4400" dirty="0" smtClean="0"/>
              <a:t> </a:t>
            </a:r>
            <a:r>
              <a:rPr lang="cs-CZ" sz="4400" dirty="0" err="1" smtClean="0"/>
              <a:t>shake</a:t>
            </a:r>
            <a:r>
              <a:rPr lang="cs-CZ" sz="4400" dirty="0" smtClean="0"/>
              <a:t> </a:t>
            </a:r>
            <a:r>
              <a:rPr lang="cs-CZ" sz="4400" dirty="0" err="1" smtClean="0"/>
              <a:t>all</a:t>
            </a:r>
            <a:r>
              <a:rPr lang="cs-CZ" sz="4400" dirty="0" smtClean="0"/>
              <a:t> </a:t>
            </a:r>
            <a:r>
              <a:rPr lang="cs-CZ" sz="4400" dirty="0" err="1" smtClean="0"/>
              <a:t>over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Do </a:t>
            </a:r>
            <a:r>
              <a:rPr lang="cs-CZ" sz="4400" dirty="0" err="1" smtClean="0"/>
              <a:t>the</a:t>
            </a:r>
            <a:r>
              <a:rPr lang="cs-CZ" sz="4400" dirty="0" smtClean="0"/>
              <a:t> Superstar </a:t>
            </a:r>
            <a:r>
              <a:rPr lang="cs-CZ" sz="4400" dirty="0" err="1" smtClean="0"/>
              <a:t>shake</a:t>
            </a:r>
            <a:r>
              <a:rPr lang="cs-CZ" sz="4400" dirty="0" smtClean="0"/>
              <a:t>!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X\AppData\Local\Microsoft\Windows\Temporary Internet Files\Content.IE5\3QGYDG7K\MC9004487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72816"/>
            <a:ext cx="2606229" cy="1737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X\AppData\Local\Microsoft\Windows\Temporary Internet Files\Content.IE5\3QGYDG7K\MC9003386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085" y="3861048"/>
            <a:ext cx="2032575" cy="2638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1555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 smtClean="0"/>
              <a:t>Write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missing</a:t>
            </a:r>
            <a:r>
              <a:rPr lang="cs-CZ" i="1" dirty="0" smtClean="0"/>
              <a:t> </a:t>
            </a:r>
            <a:r>
              <a:rPr lang="cs-CZ" i="1" dirty="0" err="1" smtClean="0"/>
              <a:t>words</a:t>
            </a:r>
            <a:r>
              <a:rPr lang="cs-CZ" i="1" dirty="0" smtClean="0"/>
              <a:t>.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4400" dirty="0" err="1"/>
              <a:t>You‘ve</a:t>
            </a:r>
            <a:r>
              <a:rPr lang="cs-CZ" sz="4400" dirty="0"/>
              <a:t> </a:t>
            </a:r>
            <a:r>
              <a:rPr lang="cs-CZ" sz="4400" dirty="0" err="1"/>
              <a:t>got</a:t>
            </a:r>
            <a:r>
              <a:rPr lang="cs-CZ" sz="4400" dirty="0"/>
              <a:t> </a:t>
            </a:r>
            <a:r>
              <a:rPr lang="cs-CZ" sz="4400" dirty="0" err="1"/>
              <a:t>two</a:t>
            </a:r>
            <a:r>
              <a:rPr lang="cs-CZ" sz="4400" dirty="0"/>
              <a:t> </a:t>
            </a:r>
            <a:r>
              <a:rPr lang="cs-CZ" sz="4400" dirty="0" smtClean="0"/>
              <a:t>……</a:t>
            </a:r>
            <a:endParaRPr lang="cs-CZ" sz="4400" b="1" dirty="0"/>
          </a:p>
          <a:p>
            <a:r>
              <a:rPr lang="cs-CZ" sz="4400" dirty="0" err="1"/>
              <a:t>Clap</a:t>
            </a:r>
            <a:r>
              <a:rPr lang="cs-CZ" sz="4400" dirty="0"/>
              <a:t> </a:t>
            </a:r>
            <a:r>
              <a:rPr lang="cs-CZ" sz="4400" dirty="0" err="1"/>
              <a:t>your</a:t>
            </a:r>
            <a:r>
              <a:rPr lang="cs-CZ" sz="4400" dirty="0"/>
              <a:t> </a:t>
            </a:r>
            <a:r>
              <a:rPr lang="cs-CZ" sz="4400" dirty="0" smtClean="0"/>
              <a:t>……</a:t>
            </a:r>
            <a:endParaRPr lang="cs-CZ" sz="4400" dirty="0"/>
          </a:p>
          <a:p>
            <a:r>
              <a:rPr lang="cs-CZ" sz="4400" dirty="0" err="1"/>
              <a:t>You‘ve</a:t>
            </a:r>
            <a:r>
              <a:rPr lang="cs-CZ" sz="4400" dirty="0"/>
              <a:t> </a:t>
            </a:r>
            <a:r>
              <a:rPr lang="cs-CZ" sz="4400" dirty="0" err="1"/>
              <a:t>got</a:t>
            </a:r>
            <a:r>
              <a:rPr lang="cs-CZ" sz="4400" dirty="0"/>
              <a:t> </a:t>
            </a:r>
            <a:r>
              <a:rPr lang="cs-CZ" sz="4400" dirty="0" err="1"/>
              <a:t>two</a:t>
            </a:r>
            <a:r>
              <a:rPr lang="cs-CZ" sz="4400" dirty="0"/>
              <a:t> </a:t>
            </a:r>
            <a:r>
              <a:rPr lang="cs-CZ" sz="4400" dirty="0" smtClean="0"/>
              <a:t>……</a:t>
            </a:r>
            <a:endParaRPr lang="cs-CZ" sz="4400" b="1" dirty="0"/>
          </a:p>
          <a:p>
            <a:r>
              <a:rPr lang="cs-CZ" sz="4400" dirty="0" err="1"/>
              <a:t>Wave</a:t>
            </a:r>
            <a:r>
              <a:rPr lang="cs-CZ" sz="4400" dirty="0"/>
              <a:t> </a:t>
            </a:r>
            <a:r>
              <a:rPr lang="cs-CZ" sz="4400" dirty="0" err="1"/>
              <a:t>your</a:t>
            </a:r>
            <a:r>
              <a:rPr lang="cs-CZ" sz="4400" dirty="0"/>
              <a:t> </a:t>
            </a:r>
            <a:r>
              <a:rPr lang="cs-CZ" sz="4400" dirty="0" smtClean="0"/>
              <a:t>……</a:t>
            </a:r>
            <a:endParaRPr lang="cs-CZ" sz="4400" dirty="0"/>
          </a:p>
          <a:p>
            <a:r>
              <a:rPr lang="cs-CZ" sz="4400" dirty="0" err="1"/>
              <a:t>You‘ve</a:t>
            </a:r>
            <a:r>
              <a:rPr lang="cs-CZ" sz="4400" dirty="0"/>
              <a:t> </a:t>
            </a:r>
            <a:r>
              <a:rPr lang="cs-CZ" sz="4400" dirty="0" err="1"/>
              <a:t>got</a:t>
            </a:r>
            <a:r>
              <a:rPr lang="cs-CZ" sz="4400" dirty="0"/>
              <a:t> </a:t>
            </a:r>
            <a:r>
              <a:rPr lang="cs-CZ" sz="4400" dirty="0" err="1"/>
              <a:t>two</a:t>
            </a:r>
            <a:r>
              <a:rPr lang="cs-CZ" sz="4400" dirty="0"/>
              <a:t> </a:t>
            </a:r>
            <a:r>
              <a:rPr lang="cs-CZ" sz="4400" dirty="0" smtClean="0"/>
              <a:t>……</a:t>
            </a:r>
            <a:endParaRPr lang="cs-CZ" sz="4400" b="1" dirty="0"/>
          </a:p>
          <a:p>
            <a:r>
              <a:rPr lang="cs-CZ" sz="4400" dirty="0" err="1"/>
              <a:t>Kick</a:t>
            </a:r>
            <a:r>
              <a:rPr lang="cs-CZ" sz="4400" dirty="0"/>
              <a:t> </a:t>
            </a:r>
            <a:r>
              <a:rPr lang="cs-CZ" sz="4400" dirty="0" err="1"/>
              <a:t>your</a:t>
            </a:r>
            <a:r>
              <a:rPr lang="cs-CZ" sz="4400" dirty="0"/>
              <a:t> </a:t>
            </a:r>
            <a:r>
              <a:rPr lang="cs-CZ" sz="4400" dirty="0" smtClean="0"/>
              <a:t>……</a:t>
            </a:r>
            <a:endParaRPr lang="cs-CZ" sz="4400" dirty="0"/>
          </a:p>
          <a:p>
            <a:endParaRPr lang="cs-CZ" dirty="0"/>
          </a:p>
        </p:txBody>
      </p:sp>
      <p:pic>
        <p:nvPicPr>
          <p:cNvPr id="5122" name="Picture 2" descr="C:\Users\X\AppData\Local\Microsoft\Windows\Temporary Internet Files\Content.IE5\QV02QLUU\MM90004109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8713" y="1556792"/>
            <a:ext cx="209607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X\AppData\Local\Microsoft\Windows\Temporary Internet Files\Content.IE5\2DP4O1E4\MC900301464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05063"/>
            <a:ext cx="2520280" cy="2538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583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/>
              <a:t>Listen and </a:t>
            </a:r>
            <a:r>
              <a:rPr lang="cs-CZ" i="1" dirty="0" err="1"/>
              <a:t>chant</a:t>
            </a:r>
            <a:r>
              <a:rPr lang="cs-CZ" i="1" dirty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 err="1" smtClean="0"/>
              <a:t>You‘ve</a:t>
            </a:r>
            <a:r>
              <a:rPr lang="cs-CZ" sz="4400" dirty="0" smtClean="0"/>
              <a:t> </a:t>
            </a:r>
            <a:r>
              <a:rPr lang="cs-CZ" sz="4400" dirty="0" err="1"/>
              <a:t>got</a:t>
            </a:r>
            <a:r>
              <a:rPr lang="cs-CZ" sz="4400" dirty="0"/>
              <a:t> </a:t>
            </a:r>
            <a:r>
              <a:rPr lang="cs-CZ" sz="4400" dirty="0" err="1" smtClean="0"/>
              <a:t>two</a:t>
            </a:r>
            <a:r>
              <a:rPr lang="cs-CZ" sz="4400" dirty="0" smtClean="0"/>
              <a:t> ……</a:t>
            </a:r>
            <a:endParaRPr lang="cs-CZ" sz="4400" b="1" dirty="0" smtClean="0"/>
          </a:p>
          <a:p>
            <a:r>
              <a:rPr lang="cs-CZ" sz="4400" dirty="0" err="1" smtClean="0"/>
              <a:t>Stamp</a:t>
            </a:r>
            <a:r>
              <a:rPr lang="cs-CZ" sz="4400" dirty="0" smtClean="0"/>
              <a:t> </a:t>
            </a:r>
            <a:r>
              <a:rPr lang="cs-CZ" sz="4400" dirty="0" err="1" smtClean="0"/>
              <a:t>your</a:t>
            </a:r>
            <a:r>
              <a:rPr lang="cs-CZ" sz="4400" dirty="0" smtClean="0"/>
              <a:t> ……</a:t>
            </a:r>
          </a:p>
          <a:p>
            <a:r>
              <a:rPr lang="cs-CZ" sz="4400" dirty="0" err="1"/>
              <a:t>You‘ve</a:t>
            </a:r>
            <a:r>
              <a:rPr lang="cs-CZ" sz="4400" dirty="0"/>
              <a:t> </a:t>
            </a:r>
            <a:r>
              <a:rPr lang="cs-CZ" sz="4400" dirty="0" err="1" smtClean="0"/>
              <a:t>got</a:t>
            </a:r>
            <a:r>
              <a:rPr lang="cs-CZ" sz="4400" dirty="0" smtClean="0"/>
              <a:t> </a:t>
            </a:r>
            <a:r>
              <a:rPr lang="cs-CZ" sz="4400" dirty="0" err="1" smtClean="0"/>
              <a:t>one</a:t>
            </a:r>
            <a:r>
              <a:rPr lang="cs-CZ" sz="4400" dirty="0" smtClean="0"/>
              <a:t> ……</a:t>
            </a:r>
            <a:endParaRPr lang="cs-CZ" sz="4400" b="1" dirty="0" smtClean="0"/>
          </a:p>
          <a:p>
            <a:r>
              <a:rPr lang="cs-CZ" sz="4400" dirty="0" err="1" smtClean="0"/>
              <a:t>Shake</a:t>
            </a:r>
            <a:r>
              <a:rPr lang="cs-CZ" sz="4400" dirty="0" smtClean="0"/>
              <a:t> </a:t>
            </a:r>
            <a:r>
              <a:rPr lang="cs-CZ" sz="4400" dirty="0" err="1" smtClean="0"/>
              <a:t>your</a:t>
            </a:r>
            <a:r>
              <a:rPr lang="cs-CZ" sz="4400" dirty="0" smtClean="0"/>
              <a:t> ……</a:t>
            </a:r>
          </a:p>
          <a:p>
            <a:r>
              <a:rPr lang="cs-CZ" sz="4400" dirty="0" err="1" smtClean="0"/>
              <a:t>Now</a:t>
            </a:r>
            <a:r>
              <a:rPr lang="cs-CZ" sz="4400" dirty="0" smtClean="0"/>
              <a:t> </a:t>
            </a:r>
            <a:r>
              <a:rPr lang="cs-CZ" sz="4400" dirty="0" err="1" smtClean="0"/>
              <a:t>shake</a:t>
            </a:r>
            <a:r>
              <a:rPr lang="cs-CZ" sz="4400" dirty="0" smtClean="0"/>
              <a:t> </a:t>
            </a:r>
            <a:r>
              <a:rPr lang="cs-CZ" sz="4400" dirty="0" err="1" smtClean="0"/>
              <a:t>all</a:t>
            </a:r>
            <a:r>
              <a:rPr lang="cs-CZ" sz="4400" dirty="0" smtClean="0"/>
              <a:t> </a:t>
            </a:r>
            <a:r>
              <a:rPr lang="cs-CZ" sz="4400" dirty="0" err="1" smtClean="0"/>
              <a:t>over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Do </a:t>
            </a:r>
            <a:r>
              <a:rPr lang="cs-CZ" sz="4400" dirty="0" err="1" smtClean="0"/>
              <a:t>the</a:t>
            </a:r>
            <a:r>
              <a:rPr lang="cs-CZ" sz="4400" dirty="0" smtClean="0"/>
              <a:t> Superstar </a:t>
            </a:r>
            <a:r>
              <a:rPr lang="cs-CZ" sz="4400" dirty="0" err="1" smtClean="0"/>
              <a:t>shake</a:t>
            </a:r>
            <a:r>
              <a:rPr lang="cs-CZ" sz="4400" dirty="0" smtClean="0"/>
              <a:t>!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X\AppData\Local\Microsoft\Windows\Temporary Internet Files\Content.IE5\3QGYDG7K\MC9004487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72816"/>
            <a:ext cx="2606229" cy="1737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X\AppData\Local\Microsoft\Windows\Temporary Internet Files\Content.IE5\3QGYDG7K\MC9003386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085" y="3861048"/>
            <a:ext cx="2032575" cy="2638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4326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27984" y="620688"/>
            <a:ext cx="609600" cy="609600"/>
          </a:xfrm>
          <a:prstGeom prst="rect">
            <a:avLst/>
          </a:prstGeom>
        </p:spPr>
      </p:pic>
      <p:pic>
        <p:nvPicPr>
          <p:cNvPr id="6146" name="Picture 2" descr="C:\Users\X\AppData\Local\Microsoft\Windows\Temporary Internet Files\Content.IE5\QV02QLUU\MM900041090[2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835909"/>
            <a:ext cx="4575716" cy="4401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9655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09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1101</TotalTime>
  <Words>228</Words>
  <Application>Microsoft Office PowerPoint</Application>
  <PresentationFormat>Předvádění na obrazovce (4:3)</PresentationFormat>
  <Paragraphs>57</Paragraphs>
  <Slides>10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Prezentace aplikace PowerPoint</vt:lpstr>
      <vt:lpstr>Listen and chant.</vt:lpstr>
      <vt:lpstr>Listen and chant.</vt:lpstr>
      <vt:lpstr>Listen and chant.</vt:lpstr>
      <vt:lpstr>Write the missing words.</vt:lpstr>
      <vt:lpstr>Listen and chant.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135</cp:revision>
  <dcterms:created xsi:type="dcterms:W3CDTF">2011-11-09T14:01:04Z</dcterms:created>
  <dcterms:modified xsi:type="dcterms:W3CDTF">2012-08-24T20:17:33Z</dcterms:modified>
</cp:coreProperties>
</file>