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56" r:id="rId2"/>
    <p:sldId id="257" r:id="rId3"/>
    <p:sldId id="366" r:id="rId4"/>
    <p:sldId id="389" r:id="rId5"/>
    <p:sldId id="390" r:id="rId6"/>
    <p:sldId id="391" r:id="rId7"/>
    <p:sldId id="392" r:id="rId8"/>
    <p:sldId id="393" r:id="rId9"/>
    <p:sldId id="394" r:id="rId10"/>
    <p:sldId id="395" r:id="rId11"/>
    <p:sldId id="396" r:id="rId12"/>
    <p:sldId id="397" r:id="rId13"/>
    <p:sldId id="398" r:id="rId14"/>
    <p:sldId id="415" r:id="rId15"/>
    <p:sldId id="416" r:id="rId16"/>
    <p:sldId id="399" r:id="rId17"/>
    <p:sldId id="400" r:id="rId18"/>
    <p:sldId id="401" r:id="rId19"/>
    <p:sldId id="402" r:id="rId20"/>
    <p:sldId id="403" r:id="rId21"/>
    <p:sldId id="404" r:id="rId22"/>
    <p:sldId id="405" r:id="rId23"/>
    <p:sldId id="406" r:id="rId24"/>
    <p:sldId id="407" r:id="rId25"/>
    <p:sldId id="408" r:id="rId26"/>
    <p:sldId id="409" r:id="rId27"/>
    <p:sldId id="410" r:id="rId28"/>
    <p:sldId id="411" r:id="rId29"/>
    <p:sldId id="412" r:id="rId30"/>
    <p:sldId id="413" r:id="rId31"/>
    <p:sldId id="414" r:id="rId32"/>
    <p:sldId id="265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6600"/>
    <a:srgbClr val="7AAD73"/>
    <a:srgbClr val="C0E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56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2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VY_32_INOVACE_15_Alphabet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Alphabet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 3.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VY_32_INOVACE_15_Alphabet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 3.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err="1" smtClean="0"/>
            <a:t>Alphabet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C98ED0-7798-4982-A606-080053E63DC3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D2818-ECE8-4A37-BB27-4697CFF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46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6.png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5" Type="http://schemas.openxmlformats.org/officeDocument/2006/relationships/image" Target="../media/image6.png"/><Relationship Id="rId4" Type="http://schemas.openxmlformats.org/officeDocument/2006/relationships/image" Target="../media/image7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5" Type="http://schemas.openxmlformats.org/officeDocument/2006/relationships/image" Target="../media/image6.png"/><Relationship Id="rId4" Type="http://schemas.openxmlformats.org/officeDocument/2006/relationships/image" Target="../media/image8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5" Type="http://schemas.openxmlformats.org/officeDocument/2006/relationships/image" Target="../media/image6.png"/><Relationship Id="rId4" Type="http://schemas.openxmlformats.org/officeDocument/2006/relationships/image" Target="../media/image9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wav"/><Relationship Id="rId1" Type="http://schemas.microsoft.com/office/2007/relationships/media" Target="../media/media5.wav"/><Relationship Id="rId5" Type="http://schemas.openxmlformats.org/officeDocument/2006/relationships/image" Target="../media/image6.png"/><Relationship Id="rId4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wav"/><Relationship Id="rId1" Type="http://schemas.microsoft.com/office/2007/relationships/media" Target="../media/media6.wav"/><Relationship Id="rId5" Type="http://schemas.openxmlformats.org/officeDocument/2006/relationships/image" Target="../media/image6.png"/><Relationship Id="rId4" Type="http://schemas.openxmlformats.org/officeDocument/2006/relationships/image" Target="../media/image11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wav"/><Relationship Id="rId1" Type="http://schemas.microsoft.com/office/2007/relationships/media" Target="../media/media7.wav"/><Relationship Id="rId5" Type="http://schemas.openxmlformats.org/officeDocument/2006/relationships/image" Target="../media/image6.png"/><Relationship Id="rId4" Type="http://schemas.openxmlformats.org/officeDocument/2006/relationships/image" Target="../media/image12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wav"/><Relationship Id="rId1" Type="http://schemas.microsoft.com/office/2007/relationships/media" Target="../media/media8.wav"/><Relationship Id="rId5" Type="http://schemas.openxmlformats.org/officeDocument/2006/relationships/image" Target="../media/image14.png"/><Relationship Id="rId4" Type="http://schemas.openxmlformats.org/officeDocument/2006/relationships/image" Target="../media/image13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wav"/><Relationship Id="rId1" Type="http://schemas.microsoft.com/office/2007/relationships/media" Target="../media/media9.wav"/><Relationship Id="rId5" Type="http://schemas.openxmlformats.org/officeDocument/2006/relationships/image" Target="../media/image6.png"/><Relationship Id="rId4" Type="http://schemas.openxmlformats.org/officeDocument/2006/relationships/image" Target="../media/image15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wav"/><Relationship Id="rId1" Type="http://schemas.microsoft.com/office/2007/relationships/media" Target="../media/media10.wav"/><Relationship Id="rId5" Type="http://schemas.openxmlformats.org/officeDocument/2006/relationships/image" Target="../media/image6.png"/><Relationship Id="rId4" Type="http://schemas.openxmlformats.org/officeDocument/2006/relationships/image" Target="../media/image16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wav"/><Relationship Id="rId1" Type="http://schemas.microsoft.com/office/2007/relationships/media" Target="../media/media11.wav"/><Relationship Id="rId5" Type="http://schemas.openxmlformats.org/officeDocument/2006/relationships/image" Target="../media/image6.png"/><Relationship Id="rId4" Type="http://schemas.openxmlformats.org/officeDocument/2006/relationships/image" Target="../media/image17.g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wav"/><Relationship Id="rId1" Type="http://schemas.microsoft.com/office/2007/relationships/media" Target="../media/media12.wav"/><Relationship Id="rId5" Type="http://schemas.openxmlformats.org/officeDocument/2006/relationships/image" Target="../media/image6.png"/><Relationship Id="rId4" Type="http://schemas.openxmlformats.org/officeDocument/2006/relationships/image" Target="../media/image18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wav"/><Relationship Id="rId1" Type="http://schemas.microsoft.com/office/2007/relationships/media" Target="../media/media13.wav"/><Relationship Id="rId5" Type="http://schemas.openxmlformats.org/officeDocument/2006/relationships/image" Target="../media/image6.png"/><Relationship Id="rId4" Type="http://schemas.openxmlformats.org/officeDocument/2006/relationships/image" Target="../media/image19.gi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wav"/><Relationship Id="rId1" Type="http://schemas.microsoft.com/office/2007/relationships/media" Target="../media/media14.wav"/><Relationship Id="rId5" Type="http://schemas.openxmlformats.org/officeDocument/2006/relationships/image" Target="../media/image6.png"/><Relationship Id="rId4" Type="http://schemas.openxmlformats.org/officeDocument/2006/relationships/image" Target="../media/image20.gi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wav"/><Relationship Id="rId1" Type="http://schemas.microsoft.com/office/2007/relationships/media" Target="../media/media15.wav"/><Relationship Id="rId5" Type="http://schemas.openxmlformats.org/officeDocument/2006/relationships/image" Target="../media/image6.png"/><Relationship Id="rId4" Type="http://schemas.openxmlformats.org/officeDocument/2006/relationships/image" Target="../media/image21.gi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wav"/><Relationship Id="rId1" Type="http://schemas.microsoft.com/office/2007/relationships/media" Target="../media/media16.wav"/><Relationship Id="rId5" Type="http://schemas.openxmlformats.org/officeDocument/2006/relationships/image" Target="../media/image6.png"/><Relationship Id="rId4" Type="http://schemas.openxmlformats.org/officeDocument/2006/relationships/image" Target="../media/image22.gi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7.wav"/><Relationship Id="rId1" Type="http://schemas.microsoft.com/office/2007/relationships/media" Target="../media/media17.wav"/><Relationship Id="rId5" Type="http://schemas.openxmlformats.org/officeDocument/2006/relationships/image" Target="../media/image6.png"/><Relationship Id="rId4" Type="http://schemas.openxmlformats.org/officeDocument/2006/relationships/image" Target="../media/image23.gi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8.wav"/><Relationship Id="rId1" Type="http://schemas.microsoft.com/office/2007/relationships/media" Target="../media/media18.wav"/><Relationship Id="rId5" Type="http://schemas.openxmlformats.org/officeDocument/2006/relationships/image" Target="../media/image6.png"/><Relationship Id="rId4" Type="http://schemas.openxmlformats.org/officeDocument/2006/relationships/image" Target="../media/image24.gi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wav"/><Relationship Id="rId1" Type="http://schemas.microsoft.com/office/2007/relationships/media" Target="../media/media19.wav"/><Relationship Id="rId5" Type="http://schemas.openxmlformats.org/officeDocument/2006/relationships/image" Target="../media/image6.png"/><Relationship Id="rId4" Type="http://schemas.openxmlformats.org/officeDocument/2006/relationships/image" Target="../media/image25.gi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0.wav"/><Relationship Id="rId1" Type="http://schemas.microsoft.com/office/2007/relationships/media" Target="../media/media20.wav"/><Relationship Id="rId5" Type="http://schemas.openxmlformats.org/officeDocument/2006/relationships/image" Target="../media/image6.png"/><Relationship Id="rId4" Type="http://schemas.openxmlformats.org/officeDocument/2006/relationships/image" Target="../media/image26.gi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1.wav"/><Relationship Id="rId1" Type="http://schemas.microsoft.com/office/2007/relationships/media" Target="../media/media21.wav"/><Relationship Id="rId5" Type="http://schemas.openxmlformats.org/officeDocument/2006/relationships/image" Target="../media/image6.png"/><Relationship Id="rId4" Type="http://schemas.openxmlformats.org/officeDocument/2006/relationships/image" Target="../media/image27.gi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2.wav"/><Relationship Id="rId1" Type="http://schemas.microsoft.com/office/2007/relationships/media" Target="../media/media22.wav"/><Relationship Id="rId5" Type="http://schemas.openxmlformats.org/officeDocument/2006/relationships/image" Target="../media/image14.png"/><Relationship Id="rId4" Type="http://schemas.openxmlformats.org/officeDocument/2006/relationships/image" Target="../media/image28.gi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3.wav"/><Relationship Id="rId1" Type="http://schemas.microsoft.com/office/2007/relationships/media" Target="../media/media23.wav"/><Relationship Id="rId5" Type="http://schemas.openxmlformats.org/officeDocument/2006/relationships/image" Target="../media/image14.png"/><Relationship Id="rId4" Type="http://schemas.openxmlformats.org/officeDocument/2006/relationships/image" Target="../media/image29.gi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4.wav"/><Relationship Id="rId1" Type="http://schemas.microsoft.com/office/2007/relationships/media" Target="../media/media24.wav"/><Relationship Id="rId5" Type="http://schemas.openxmlformats.org/officeDocument/2006/relationships/image" Target="../media/image14.png"/><Relationship Id="rId4" Type="http://schemas.openxmlformats.org/officeDocument/2006/relationships/image" Target="../media/image30.gi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5.wav"/><Relationship Id="rId1" Type="http://schemas.microsoft.com/office/2007/relationships/media" Target="../media/media25.wav"/><Relationship Id="rId5" Type="http://schemas.openxmlformats.org/officeDocument/2006/relationships/image" Target="../media/image32.png"/><Relationship Id="rId4" Type="http://schemas.openxmlformats.org/officeDocument/2006/relationships/image" Target="../media/image31.gi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6.wav"/><Relationship Id="rId1" Type="http://schemas.microsoft.com/office/2007/relationships/media" Target="../media/media26.wav"/><Relationship Id="rId5" Type="http://schemas.openxmlformats.org/officeDocument/2006/relationships/image" Target="../media/image14.png"/><Relationship Id="rId4" Type="http://schemas.openxmlformats.org/officeDocument/2006/relationships/image" Target="../media/image33.gif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7918387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6323455"/>
              </p:ext>
            </p:extLst>
          </p:nvPr>
        </p:nvGraphicFramePr>
        <p:xfrm>
          <a:off x="457200" y="1600200"/>
          <a:ext cx="8229600" cy="26720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</a:t>
                      </a:r>
                      <a:r>
                        <a:rPr lang="cs-CZ" baseline="0" dirty="0" smtClean="0"/>
                        <a:t>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Seznámit</a:t>
                      </a:r>
                      <a:r>
                        <a:rPr lang="cs-CZ" baseline="0" dirty="0" smtClean="0"/>
                        <a:t> žáky s anglickou abecedou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se seznámí s anglickou abecedou, jejími odlišnostmi od české abecedy. Na jednotlivých snímcích se seznámí s výslovností jednotlivých</a:t>
                      </a:r>
                      <a:r>
                        <a:rPr lang="cs-CZ" baseline="0" dirty="0" smtClean="0"/>
                        <a:t> písmen.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656184"/>
          </a:xfrm>
        </p:spPr>
        <p:txBody>
          <a:bodyPr>
            <a:noAutofit/>
          </a:bodyPr>
          <a:lstStyle/>
          <a:p>
            <a:r>
              <a:rPr lang="cs-CZ" sz="10000" b="1" dirty="0" smtClean="0">
                <a:solidFill>
                  <a:srgbClr val="002060"/>
                </a:solidFill>
              </a:rPr>
              <a:t>ALPHABET</a:t>
            </a:r>
            <a:endParaRPr lang="cs-CZ" sz="10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132856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3" descr="C:\Users\smidova.jindriska\AppData\Local\Microsoft\Windows\Temporary Internet Files\Content.IE5\6MTGV0V4\MC90042474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276872"/>
            <a:ext cx="6635902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639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430649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Anglická abeceda je odlišná od české abecedy. </a:t>
            </a:r>
            <a:br>
              <a:rPr lang="cs-CZ" sz="6000" b="1" dirty="0" smtClean="0">
                <a:solidFill>
                  <a:srgbClr val="002060"/>
                </a:solidFill>
              </a:rPr>
            </a:br>
            <a:r>
              <a:rPr lang="cs-CZ" sz="6000" b="1" dirty="0" smtClean="0">
                <a:solidFill>
                  <a:srgbClr val="002060"/>
                </a:solidFill>
              </a:rPr>
              <a:t>Má </a:t>
            </a:r>
            <a:r>
              <a:rPr lang="cs-CZ" sz="6000" b="1" dirty="0" smtClean="0">
                <a:solidFill>
                  <a:srgbClr val="FF0000"/>
                </a:solidFill>
              </a:rPr>
              <a:t>26</a:t>
            </a:r>
            <a:r>
              <a:rPr lang="cs-CZ" sz="6000" b="1" dirty="0" smtClean="0">
                <a:solidFill>
                  <a:srgbClr val="002060"/>
                </a:solidFill>
              </a:rPr>
              <a:t> písmen.</a:t>
            </a:r>
            <a:endParaRPr lang="cs-CZ" sz="6000" b="1" dirty="0">
              <a:solidFill>
                <a:srgbClr val="002060"/>
              </a:solidFill>
            </a:endParaRPr>
          </a:p>
        </p:txBody>
      </p:sp>
      <p:pic>
        <p:nvPicPr>
          <p:cNvPr id="2052" name="Picture 4" descr="C:\Users\smidova.jindriska\AppData\Local\Microsoft\Windows\Temporary Internet Files\Content.IE5\0U6UHSF6\MP9003995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4546" y="4221088"/>
            <a:ext cx="1977981" cy="247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0139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430649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Anglická abeceda nezná písmeno </a:t>
            </a:r>
            <a:r>
              <a:rPr lang="cs-CZ" sz="8800" b="1" dirty="0" smtClean="0">
                <a:solidFill>
                  <a:srgbClr val="FF0000"/>
                </a:solidFill>
              </a:rPr>
              <a:t>CH</a:t>
            </a:r>
            <a:r>
              <a:rPr lang="cs-CZ" sz="6000" b="1" dirty="0" smtClean="0">
                <a:solidFill>
                  <a:srgbClr val="002060"/>
                </a:solidFill>
              </a:rPr>
              <a:t/>
            </a:r>
            <a:br>
              <a:rPr lang="cs-CZ" sz="6000" b="1" dirty="0" smtClean="0">
                <a:solidFill>
                  <a:srgbClr val="002060"/>
                </a:solidFill>
              </a:rPr>
            </a:br>
            <a:endParaRPr lang="cs-CZ" sz="6000" b="1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Users\smidova.jindriska\AppData\Local\Microsoft\Windows\Temporary Internet Files\Content.IE5\6MTGV0V4\MC9002821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87859"/>
            <a:ext cx="2057147" cy="3634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5098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8" name="Picture 12" descr="C:\Users\smidova.jindriska\AppData\Local\Microsoft\Windows\Temporary Internet Files\Content.IE5\6MTGV0V4\MM90017820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56852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láček 13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err="1" smtClean="0">
                <a:solidFill>
                  <a:schemeClr val="tx1"/>
                </a:solidFill>
              </a:rPr>
              <a:t>ei</a:t>
            </a:r>
            <a:endParaRPr lang="cs-CZ" sz="9600" b="1" dirty="0">
              <a:solidFill>
                <a:schemeClr val="tx1"/>
              </a:solidFill>
            </a:endParaRPr>
          </a:p>
        </p:txBody>
      </p:sp>
      <p:pic>
        <p:nvPicPr>
          <p:cNvPr id="3" name="a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347864" y="44371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56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smidova.jindriska\AppData\Local\Microsoft\Windows\Temporary Internet Files\Content.IE5\6MTGV0V4\MM90028327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80728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láček 7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err="1" smtClean="0">
                <a:solidFill>
                  <a:schemeClr val="tx1"/>
                </a:solidFill>
              </a:rPr>
              <a:t>bi</a:t>
            </a:r>
            <a:r>
              <a:rPr lang="cs-CZ" sz="9600" b="1" dirty="0" smtClean="0">
                <a:solidFill>
                  <a:schemeClr val="tx1"/>
                </a:solidFill>
              </a:rPr>
              <a:t>:</a:t>
            </a:r>
            <a:endParaRPr lang="cs-CZ" sz="9600" b="1" dirty="0">
              <a:solidFill>
                <a:schemeClr val="tx1"/>
              </a:solidFill>
            </a:endParaRPr>
          </a:p>
        </p:txBody>
      </p:sp>
      <p:pic>
        <p:nvPicPr>
          <p:cNvPr id="2" name="b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688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smidova.jindriska\AppData\Local\Microsoft\Windows\Temporary Internet Files\Content.IE5\0U6UHSF6\MM90028327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24744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láček 6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tx1"/>
                </a:solidFill>
              </a:rPr>
              <a:t>si:</a:t>
            </a:r>
            <a:endParaRPr lang="cs-CZ" sz="9600" b="1" dirty="0">
              <a:solidFill>
                <a:schemeClr val="tx1"/>
              </a:solidFill>
            </a:endParaRPr>
          </a:p>
        </p:txBody>
      </p:sp>
      <p:pic>
        <p:nvPicPr>
          <p:cNvPr id="2" name="c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22440" y="458112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571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smidova.jindriska\AppData\Local\Microsoft\Windows\Temporary Internet Files\Content.IE5\PU8ELI9G\MM90028327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80728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tx1"/>
                </a:solidFill>
              </a:rPr>
              <a:t>di:</a:t>
            </a:r>
            <a:endParaRPr lang="cs-CZ" sz="9600" b="1" dirty="0">
              <a:solidFill>
                <a:schemeClr val="tx1"/>
              </a:solidFill>
            </a:endParaRPr>
          </a:p>
        </p:txBody>
      </p:sp>
      <p:pic>
        <p:nvPicPr>
          <p:cNvPr id="3" name="d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51973" y="405866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2166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9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5" name="Picture 9" descr="C:\Users\smidova.jindriska\AppData\Local\Microsoft\Windows\Temporary Internet Files\Content.IE5\QB8SYGJY\MC9002833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620688"/>
            <a:ext cx="2913523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láček 6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tx1"/>
                </a:solidFill>
              </a:rPr>
              <a:t>i:</a:t>
            </a:r>
            <a:endParaRPr lang="cs-CZ" sz="9600" b="1" dirty="0">
              <a:solidFill>
                <a:schemeClr val="tx1"/>
              </a:solidFill>
            </a:endParaRPr>
          </a:p>
        </p:txBody>
      </p:sp>
      <p:pic>
        <p:nvPicPr>
          <p:cNvPr id="2" name="e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62400" y="37338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5749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8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smidova.jindriska\AppData\Local\Microsoft\Windows\Temporary Internet Files\Content.IE5\0U6UHSF6\MM90028327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36069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err="1" smtClean="0">
                <a:solidFill>
                  <a:schemeClr val="tx1"/>
                </a:solidFill>
              </a:rPr>
              <a:t>ef</a:t>
            </a:r>
            <a:endParaRPr lang="cs-CZ" sz="9600" b="1" dirty="0">
              <a:solidFill>
                <a:schemeClr val="tx1"/>
              </a:solidFill>
            </a:endParaRPr>
          </a:p>
        </p:txBody>
      </p:sp>
      <p:pic>
        <p:nvPicPr>
          <p:cNvPr id="2" name="f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62400" y="411018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8133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7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smidova.jindriska\AppData\Local\Microsoft\Windows\Temporary Internet Files\Content.IE5\6MTGV0V4\MM90028327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48680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láček 8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err="1" smtClean="0">
                <a:solidFill>
                  <a:schemeClr val="tx1"/>
                </a:solidFill>
              </a:rPr>
              <a:t>dži</a:t>
            </a:r>
            <a:r>
              <a:rPr lang="cs-CZ" sz="9600" b="1" dirty="0">
                <a:solidFill>
                  <a:schemeClr val="tx1"/>
                </a:solidFill>
              </a:rPr>
              <a:t>:</a:t>
            </a:r>
          </a:p>
        </p:txBody>
      </p:sp>
      <p:pic>
        <p:nvPicPr>
          <p:cNvPr id="3" name="g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779912" y="42930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4413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C:\Users\smidova.jindriska\AppData\Local\Microsoft\Windows\Temporary Internet Files\Content.IE5\0U6UHSF6\MM90028328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62298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láček 5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err="1" smtClean="0">
                <a:solidFill>
                  <a:schemeClr val="tx1"/>
                </a:solidFill>
              </a:rPr>
              <a:t>eitč</a:t>
            </a:r>
            <a:endParaRPr lang="cs-CZ" sz="9600" b="1" dirty="0">
              <a:solidFill>
                <a:schemeClr val="tx1"/>
              </a:solidFill>
            </a:endParaRPr>
          </a:p>
        </p:txBody>
      </p:sp>
      <p:pic>
        <p:nvPicPr>
          <p:cNvPr id="3" name="h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657600" y="45091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4059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0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C:\Users\smidova.jindriska\AppData\Local\Microsoft\Windows\Temporary Internet Files\Content.IE5\6MTGV0V4\MM90028328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92696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err="1" smtClean="0">
                <a:solidFill>
                  <a:schemeClr val="tx1"/>
                </a:solidFill>
              </a:rPr>
              <a:t>ai</a:t>
            </a:r>
            <a:endParaRPr lang="cs-CZ" sz="9600" b="1" dirty="0">
              <a:solidFill>
                <a:schemeClr val="tx1"/>
              </a:solidFill>
            </a:endParaRPr>
          </a:p>
        </p:txBody>
      </p:sp>
      <p:pic>
        <p:nvPicPr>
          <p:cNvPr id="2" name="i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47173" y="40769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783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4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C:\Users\smidova.jindriska\AppData\Local\Microsoft\Windows\Temporary Internet Files\Content.IE5\QB8SYGJY\MM90017821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err="1" smtClean="0">
                <a:solidFill>
                  <a:schemeClr val="tx1"/>
                </a:solidFill>
              </a:rPr>
              <a:t>džei</a:t>
            </a:r>
            <a:endParaRPr lang="cs-CZ" sz="8800" b="1" dirty="0">
              <a:solidFill>
                <a:schemeClr val="tx1"/>
              </a:solidFill>
            </a:endParaRPr>
          </a:p>
        </p:txBody>
      </p:sp>
      <p:pic>
        <p:nvPicPr>
          <p:cNvPr id="2" name="j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62400" y="394899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3149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2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smidova.jindriska\AppData\Local\Microsoft\Windows\Temporary Internet Files\Content.IE5\6MTGV0V4\MM90028328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48680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láček 5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err="1" smtClean="0">
                <a:solidFill>
                  <a:schemeClr val="tx1"/>
                </a:solidFill>
              </a:rPr>
              <a:t>kei</a:t>
            </a:r>
            <a:endParaRPr lang="cs-CZ" sz="9600" b="1" dirty="0">
              <a:solidFill>
                <a:schemeClr val="tx1"/>
              </a:solidFill>
            </a:endParaRPr>
          </a:p>
        </p:txBody>
      </p:sp>
      <p:pic>
        <p:nvPicPr>
          <p:cNvPr id="2" name="k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62400" y="40769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938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4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smidova.jindriska\AppData\Local\Microsoft\Windows\Temporary Internet Files\Content.IE5\PU8ELI9G\MM90028328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5464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tx1"/>
                </a:solidFill>
              </a:rPr>
              <a:t>el</a:t>
            </a:r>
            <a:endParaRPr lang="cs-CZ" sz="9600" b="1" dirty="0">
              <a:solidFill>
                <a:schemeClr val="tx1"/>
              </a:solidFill>
            </a:endParaRPr>
          </a:p>
        </p:txBody>
      </p:sp>
      <p:pic>
        <p:nvPicPr>
          <p:cNvPr id="2" name="l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657600" y="40769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9654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4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smidova.jindriska\AppData\Local\Microsoft\Windows\Temporary Internet Files\Content.IE5\QB8SYGJY\MM90028328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6673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err="1" smtClean="0">
                <a:solidFill>
                  <a:schemeClr val="tx1"/>
                </a:solidFill>
              </a:rPr>
              <a:t>em</a:t>
            </a:r>
            <a:endParaRPr lang="cs-CZ" sz="9600" b="1" dirty="0">
              <a:solidFill>
                <a:schemeClr val="tx1"/>
              </a:solidFill>
            </a:endParaRPr>
          </a:p>
        </p:txBody>
      </p:sp>
      <p:pic>
        <p:nvPicPr>
          <p:cNvPr id="2" name="m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93423" y="411018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7644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7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 descr="C:\Users\smidova.jindriska\AppData\Local\Microsoft\Windows\Temporary Internet Files\Content.IE5\0U6UHSF6\MM90028328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771" y="548680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láček 5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tx1"/>
                </a:solidFill>
              </a:rPr>
              <a:t>en</a:t>
            </a:r>
            <a:endParaRPr lang="cs-CZ" sz="9600" b="1" dirty="0">
              <a:solidFill>
                <a:schemeClr val="tx1"/>
              </a:solidFill>
            </a:endParaRPr>
          </a:p>
        </p:txBody>
      </p:sp>
      <p:pic>
        <p:nvPicPr>
          <p:cNvPr id="2" name="n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39559" y="40457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360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3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smidova.jindriska\AppData\Local\Microsoft\Windows\Temporary Internet Files\Content.IE5\6MTGV0V4\MM90028328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742318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tx1"/>
                </a:solidFill>
              </a:rPr>
              <a:t>ou</a:t>
            </a:r>
            <a:endParaRPr lang="cs-CZ" sz="9600" b="1" dirty="0">
              <a:solidFill>
                <a:schemeClr val="tx1"/>
              </a:solidFill>
            </a:endParaRPr>
          </a:p>
        </p:txBody>
      </p:sp>
      <p:pic>
        <p:nvPicPr>
          <p:cNvPr id="2" name="o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067944" y="40769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942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1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smidova.jindriska\AppData\Local\Microsoft\Windows\Temporary Internet Files\Content.IE5\PU8ELI9G\MM90028328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72471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err="1">
                <a:solidFill>
                  <a:schemeClr val="tx1"/>
                </a:solidFill>
              </a:rPr>
              <a:t>p</a:t>
            </a:r>
            <a:r>
              <a:rPr lang="cs-CZ" sz="8800" b="1" dirty="0" err="1" smtClean="0">
                <a:solidFill>
                  <a:schemeClr val="tx1"/>
                </a:solidFill>
              </a:rPr>
              <a:t>i</a:t>
            </a:r>
            <a:r>
              <a:rPr lang="cs-CZ" sz="8800" b="1" dirty="0" smtClean="0">
                <a:solidFill>
                  <a:schemeClr val="tx1"/>
                </a:solidFill>
              </a:rPr>
              <a:t>:</a:t>
            </a:r>
            <a:endParaRPr lang="cs-CZ" sz="8800" b="1" dirty="0">
              <a:solidFill>
                <a:schemeClr val="tx1"/>
              </a:solidFill>
            </a:endParaRPr>
          </a:p>
        </p:txBody>
      </p:sp>
      <p:pic>
        <p:nvPicPr>
          <p:cNvPr id="2" name="p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93423" y="40457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587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smidova.jindriska\AppData\Local\Microsoft\Windows\Temporary Internet Files\Content.IE5\QB8SYGJY\MM90028328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8282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err="1">
                <a:solidFill>
                  <a:schemeClr val="tx1"/>
                </a:solidFill>
              </a:rPr>
              <a:t>k</a:t>
            </a:r>
            <a:r>
              <a:rPr lang="cs-CZ" sz="9600" b="1" dirty="0" err="1" smtClean="0">
                <a:solidFill>
                  <a:schemeClr val="tx1"/>
                </a:solidFill>
              </a:rPr>
              <a:t>ju</a:t>
            </a:r>
            <a:r>
              <a:rPr lang="cs-CZ" sz="9600" b="1" dirty="0" smtClean="0">
                <a:solidFill>
                  <a:schemeClr val="tx1"/>
                </a:solidFill>
              </a:rPr>
              <a:t>:</a:t>
            </a:r>
            <a:endParaRPr lang="cs-CZ" sz="9600" b="1" dirty="0">
              <a:solidFill>
                <a:schemeClr val="tx1"/>
              </a:solidFill>
            </a:endParaRPr>
          </a:p>
        </p:txBody>
      </p:sp>
      <p:pic>
        <p:nvPicPr>
          <p:cNvPr id="2" name="q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779912" y="40769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760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7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C:\Users\smidova.jindriska\AppData\Local\Microsoft\Windows\Temporary Internet Files\Content.IE5\QB8SYGJY\MM90028329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836712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tx1"/>
                </a:solidFill>
              </a:rPr>
              <a:t>a:</a:t>
            </a:r>
            <a:endParaRPr lang="cs-CZ" sz="9600" b="1" dirty="0">
              <a:solidFill>
                <a:schemeClr val="tx1"/>
              </a:solidFill>
            </a:endParaRPr>
          </a:p>
        </p:txBody>
      </p:sp>
      <p:pic>
        <p:nvPicPr>
          <p:cNvPr id="2" name="r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62400" y="393305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3739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7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smidova.jindriska\AppData\Local\Microsoft\Windows\Temporary Internet Files\Content.IE5\0U6UHSF6\MM90028329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87884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tx1"/>
                </a:solidFill>
              </a:rPr>
              <a:t>es</a:t>
            </a:r>
            <a:endParaRPr lang="cs-CZ" sz="9600" b="1" dirty="0">
              <a:solidFill>
                <a:schemeClr val="tx1"/>
              </a:solidFill>
            </a:endParaRPr>
          </a:p>
        </p:txBody>
      </p:sp>
      <p:pic>
        <p:nvPicPr>
          <p:cNvPr id="2" name="s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47173" y="37721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164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7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C:\Users\smidova.jindriska\AppData\Local\Microsoft\Windows\Temporary Internet Files\Content.IE5\0U6UHSF6\MM90028329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94515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tx1"/>
                </a:solidFill>
              </a:rPr>
              <a:t>ti:</a:t>
            </a:r>
            <a:endParaRPr lang="cs-CZ" sz="9600" b="1" dirty="0">
              <a:solidFill>
                <a:schemeClr val="tx1"/>
              </a:solidFill>
            </a:endParaRPr>
          </a:p>
        </p:txBody>
      </p:sp>
      <p:pic>
        <p:nvPicPr>
          <p:cNvPr id="2" name="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491880" y="42930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578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7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Users\smidova.jindriska\AppData\Local\Microsoft\Windows\Temporary Internet Files\Content.IE5\6MTGV0V4\MM90028329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73455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err="1">
                <a:solidFill>
                  <a:schemeClr val="tx1"/>
                </a:solidFill>
              </a:rPr>
              <a:t>j</a:t>
            </a:r>
            <a:r>
              <a:rPr lang="cs-CZ" sz="9600" b="1" dirty="0" err="1" smtClean="0">
                <a:solidFill>
                  <a:schemeClr val="tx1"/>
                </a:solidFill>
              </a:rPr>
              <a:t>u</a:t>
            </a:r>
            <a:r>
              <a:rPr lang="cs-CZ" sz="9600" b="1" dirty="0" smtClean="0">
                <a:solidFill>
                  <a:schemeClr val="tx1"/>
                </a:solidFill>
              </a:rPr>
              <a:t>:</a:t>
            </a:r>
            <a:endParaRPr lang="cs-CZ" sz="9600" b="1" dirty="0">
              <a:solidFill>
                <a:schemeClr val="tx1"/>
              </a:solidFill>
            </a:endParaRPr>
          </a:p>
        </p:txBody>
      </p:sp>
      <p:pic>
        <p:nvPicPr>
          <p:cNvPr id="2" name="u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62400" y="40769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6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Users\smidova.jindriska\AppData\Local\Microsoft\Windows\Temporary Internet Files\Content.IE5\PU8ELI9G\MM90028329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err="1" smtClean="0">
                <a:solidFill>
                  <a:schemeClr val="tx1"/>
                </a:solidFill>
              </a:rPr>
              <a:t>vi</a:t>
            </a:r>
            <a:r>
              <a:rPr lang="cs-CZ" sz="9600" b="1" dirty="0" smtClean="0">
                <a:solidFill>
                  <a:schemeClr val="tx1"/>
                </a:solidFill>
              </a:rPr>
              <a:t>:</a:t>
            </a:r>
            <a:endParaRPr lang="cs-CZ" sz="9600" b="1" dirty="0">
              <a:solidFill>
                <a:schemeClr val="tx1"/>
              </a:solidFill>
            </a:endParaRPr>
          </a:p>
        </p:txBody>
      </p:sp>
      <p:pic>
        <p:nvPicPr>
          <p:cNvPr id="2" name="v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26680" y="42210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120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5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C:\Users\smidova.jindriska\AppData\Local\Microsoft\Windows\Temporary Internet Files\Content.IE5\6MTGV0V4\MM90028329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91599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err="1" smtClean="0">
                <a:solidFill>
                  <a:schemeClr val="tx1"/>
                </a:solidFill>
              </a:rPr>
              <a:t>dabl</a:t>
            </a:r>
            <a:r>
              <a:rPr lang="cs-CZ" sz="8000" b="1" dirty="0" smtClean="0">
                <a:solidFill>
                  <a:schemeClr val="tx1"/>
                </a:solidFill>
              </a:rPr>
              <a:t> </a:t>
            </a:r>
            <a:r>
              <a:rPr lang="cs-CZ" sz="8000" b="1" dirty="0" err="1" smtClean="0">
                <a:solidFill>
                  <a:schemeClr val="tx1"/>
                </a:solidFill>
              </a:rPr>
              <a:t>ju</a:t>
            </a:r>
            <a:r>
              <a:rPr lang="cs-CZ" sz="8000" b="1" dirty="0" smtClean="0">
                <a:solidFill>
                  <a:schemeClr val="tx1"/>
                </a:solidFill>
              </a:rPr>
              <a:t>:</a:t>
            </a:r>
            <a:endParaRPr lang="cs-CZ" sz="8000" b="1" dirty="0">
              <a:solidFill>
                <a:schemeClr val="tx1"/>
              </a:solidFill>
            </a:endParaRPr>
          </a:p>
        </p:txBody>
      </p:sp>
      <p:pic>
        <p:nvPicPr>
          <p:cNvPr id="2" name="w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851920" y="37721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688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Users\smidova.jindriska\AppData\Local\Microsoft\Windows\Temporary Internet Files\Content.IE5\QB8SYGJY\MM90028329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10270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err="1" smtClean="0">
                <a:solidFill>
                  <a:schemeClr val="tx1"/>
                </a:solidFill>
              </a:rPr>
              <a:t>eks</a:t>
            </a:r>
            <a:endParaRPr lang="cs-CZ" sz="9600" b="1" dirty="0">
              <a:solidFill>
                <a:schemeClr val="tx1"/>
              </a:solidFill>
            </a:endParaRPr>
          </a:p>
        </p:txBody>
      </p:sp>
      <p:pic>
        <p:nvPicPr>
          <p:cNvPr id="2" name="x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668130" y="376707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855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3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C:\Users\smidova.jindriska\AppData\Local\Microsoft\Windows\Temporary Internet Files\Content.IE5\PU8ELI9G\MM90028329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764704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4932040" y="764544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err="1" smtClean="0">
                <a:solidFill>
                  <a:schemeClr val="tx1"/>
                </a:solidFill>
              </a:rPr>
              <a:t>wai</a:t>
            </a:r>
            <a:endParaRPr lang="cs-CZ" sz="9600" b="1" dirty="0">
              <a:solidFill>
                <a:schemeClr val="tx1"/>
              </a:solidFill>
            </a:endParaRPr>
          </a:p>
        </p:txBody>
      </p:sp>
      <p:pic>
        <p:nvPicPr>
          <p:cNvPr id="3" name="y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51973" y="40769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9625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9" name="Picture 3" descr="C:\Users\smidova.jindriska\AppData\Local\Microsoft\Windows\Temporary Internet Files\Content.IE5\0U6UHSF6\MM90028329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láček 7"/>
          <p:cNvSpPr/>
          <p:nvPr/>
        </p:nvSpPr>
        <p:spPr>
          <a:xfrm>
            <a:off x="4932040" y="761287"/>
            <a:ext cx="3384376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err="1" smtClean="0">
                <a:solidFill>
                  <a:schemeClr val="tx1"/>
                </a:solidFill>
              </a:rPr>
              <a:t>zed</a:t>
            </a:r>
            <a:endParaRPr lang="cs-CZ" sz="9600" b="1" dirty="0">
              <a:solidFill>
                <a:schemeClr val="tx1"/>
              </a:solidFill>
            </a:endParaRPr>
          </a:p>
        </p:txBody>
      </p:sp>
      <p:pic>
        <p:nvPicPr>
          <p:cNvPr id="2" name="z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779912" y="406828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2229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5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</a:t>
            </a:r>
            <a:r>
              <a:rPr lang="cs-CZ" dirty="0" smtClean="0"/>
              <a:t>. Ilustrace </a:t>
            </a:r>
            <a:r>
              <a:rPr lang="cs-CZ" dirty="0"/>
              <a:t>: www. </a:t>
            </a:r>
            <a:r>
              <a:rPr lang="cs-CZ" dirty="0" err="1"/>
              <a:t>office</a:t>
            </a:r>
            <a:r>
              <a:rPr lang="cs-CZ" dirty="0"/>
              <a:t>. </a:t>
            </a:r>
            <a:r>
              <a:rPr lang="cs-CZ" dirty="0" smtClean="0"/>
              <a:t>microsoft.com</a:t>
            </a:r>
          </a:p>
          <a:p>
            <a:r>
              <a:rPr lang="cs-CZ" smtClean="0"/>
              <a:t>2. Zvuky</a:t>
            </a:r>
            <a:r>
              <a:rPr lang="cs-CZ" dirty="0" smtClean="0"/>
              <a:t>: vlastní</a:t>
            </a: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095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1380</TotalTime>
  <Words>158</Words>
  <Application>Microsoft Office PowerPoint</Application>
  <PresentationFormat>Předvádění na obrazovce (4:3)</PresentationFormat>
  <Paragraphs>49</Paragraphs>
  <Slides>32</Slides>
  <Notes>0</Notes>
  <HiddenSlides>0</HiddenSlides>
  <MMClips>26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Motiv sady Office</vt:lpstr>
      <vt:lpstr>Prezentace aplikace PowerPoint</vt:lpstr>
      <vt:lpstr>Anotace</vt:lpstr>
      <vt:lpstr>ALPHABET</vt:lpstr>
      <vt:lpstr>Anglická abeceda je odlišná od české abecedy.  Má 26 písmen.</vt:lpstr>
      <vt:lpstr>Anglická abeceda nezná písmeno CH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Šmídová Jindřiška</cp:lastModifiedBy>
  <cp:revision>186</cp:revision>
  <dcterms:created xsi:type="dcterms:W3CDTF">2011-11-09T14:01:04Z</dcterms:created>
  <dcterms:modified xsi:type="dcterms:W3CDTF">2013-01-27T19:36:13Z</dcterms:modified>
</cp:coreProperties>
</file>