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VY_32_INOVACE_10_Lidé a čas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Lidé </a:t>
          </a:r>
          <a:r>
            <a:rPr lang="cs-CZ" smtClean="0"/>
            <a:t>a čas</a:t>
          </a:r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VY_32_INOVACE_10_Lidé a čas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Lidé </a:t>
          </a:r>
          <a:r>
            <a:rPr lang="cs-CZ" sz="1800" kern="1200" smtClean="0"/>
            <a:t>a čas</a:t>
          </a:r>
          <a:endParaRPr lang="cs-CZ" sz="1800" kern="120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A1D58B-2ACD-48CA-85F5-4F466E779514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9711F5-47B3-4A4E-92BA-BA171F6918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8026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Vedeme rozhovor na toto téma.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9711F5-47B3-4A4E-92BA-BA171F6918B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1705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řadí měsíce.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9711F5-47B3-4A4E-92BA-BA171F6918B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12270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Přiřazujeme</a:t>
            </a:r>
            <a:r>
              <a:rPr lang="cs-CZ" baseline="0" dirty="0" smtClean="0"/>
              <a:t> měsíce k ročnímu období.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9711F5-47B3-4A4E-92BA-BA171F6918B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47181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mají papírové hodiny a podle pokynů</a:t>
            </a:r>
            <a:r>
              <a:rPr lang="cs-CZ" baseline="0" dirty="0" smtClean="0"/>
              <a:t> učitelky nastavují čas.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9711F5-47B3-4A4E-92BA-BA171F6918B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04492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Vysvětlíme zápis </a:t>
            </a:r>
            <a:r>
              <a:rPr lang="cs-CZ" dirty="0" err="1" smtClean="0"/>
              <a:t>datumu</a:t>
            </a:r>
            <a:r>
              <a:rPr lang="cs-CZ" smtClean="0"/>
              <a:t>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9711F5-47B3-4A4E-92BA-BA171F6918B6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37438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353947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hangingPunct="0"/>
            <a:r>
              <a:rPr lang="cs-CZ" sz="2800" dirty="0"/>
              <a:t>Materiál je určený pro žáky 2. ročníku, pro výuku prvouky</a:t>
            </a:r>
          </a:p>
          <a:p>
            <a:pPr lvl="0" hangingPunct="0"/>
            <a:r>
              <a:rPr lang="cs-CZ" sz="2800" dirty="0"/>
              <a:t>Prezentace na interaktivní tabuli</a:t>
            </a:r>
          </a:p>
          <a:p>
            <a:pPr lvl="0" hangingPunct="0"/>
            <a:r>
              <a:rPr lang="cs-CZ" sz="2800" dirty="0"/>
              <a:t>Pomůcky:  interaktivní pero, fixy, </a:t>
            </a:r>
            <a:r>
              <a:rPr lang="cs-CZ" sz="2800" dirty="0" smtClean="0"/>
              <a:t>papírové hodiny, různé </a:t>
            </a:r>
            <a:r>
              <a:rPr lang="cs-CZ" sz="2800" smtClean="0"/>
              <a:t>typy kalendářů</a:t>
            </a:r>
            <a:endParaRPr lang="cs-CZ" sz="2800" dirty="0"/>
          </a:p>
          <a:p>
            <a:pPr lvl="0" hangingPunct="0"/>
            <a:r>
              <a:rPr lang="cs-CZ" sz="2800" dirty="0"/>
              <a:t>Inovace: interaktivní způsob učení, interaktivní procvičení nového učiva, přetahování </a:t>
            </a:r>
          </a:p>
          <a:p>
            <a:pPr lvl="0" hangingPunct="0"/>
            <a:r>
              <a:rPr lang="cs-CZ" sz="2800" dirty="0"/>
              <a:t>Metodické </a:t>
            </a:r>
            <a:r>
              <a:rPr lang="cs-CZ" sz="2800" dirty="0" smtClean="0"/>
              <a:t>pokyny: čas-určování, hodiny, měsíce v roce, kalendář, roční období</a:t>
            </a: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  <a:ln w="57150">
            <a:solidFill>
              <a:schemeClr val="accent3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rgbClr val="00B050"/>
                </a:solidFill>
              </a:rPr>
              <a:t>LIDÉ A ČAS</a:t>
            </a:r>
            <a:endParaRPr lang="cs-CZ" sz="2400" b="1" u="sng" dirty="0">
              <a:solidFill>
                <a:srgbClr val="00B050"/>
              </a:solidFill>
            </a:endParaRPr>
          </a:p>
        </p:txBody>
      </p:sp>
      <p:pic>
        <p:nvPicPr>
          <p:cNvPr id="1027" name="Picture 3" descr="C:\Users\DykovaA\AppData\Local\Microsoft\Windows\Temporary Internet Files\Content.IE5\K0O7W0UI\MP9004031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073" y="4062391"/>
            <a:ext cx="3416808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ykovaA\AppData\Local\Microsoft\Windows\Temporary Internet Files\Content.IE5\AM1I8PN9\MC90044146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3786" y="1628800"/>
            <a:ext cx="2163517" cy="2163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Program Files (x86)\Microsoft Office\MEDIA\CAGCAT10\j0234131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244788"/>
            <a:ext cx="1696346" cy="1803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ykovaA\AppData\Local\Microsoft\Windows\Temporary Internet Files\Content.IE5\K0O7W0UI\MC90023719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16632"/>
            <a:ext cx="1862661" cy="2256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ykovaA\AppData\Local\Microsoft\Windows\Temporary Internet Files\Content.IE5\AM1I8PN9\MC900432664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768909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DykovaA\AppData\Local\Microsoft\Windows\Temporary Internet Files\Content.IE5\DE4CGPLA\MP90043337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959478"/>
            <a:ext cx="2797282" cy="4205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2957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chemeClr val="accent3">
                    <a:lumMod val="50000"/>
                  </a:schemeClr>
                </a:solidFill>
              </a:rPr>
              <a:t>ROK</a:t>
            </a:r>
            <a:endParaRPr lang="cs-CZ" sz="2400" b="1" u="sng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844824"/>
            <a:ext cx="5166222" cy="400110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Rok má 12 měsíců, seřaď je , jak jdou za sebou.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70791" y="3666961"/>
            <a:ext cx="1059906" cy="40011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Leden    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92280" y="2924944"/>
            <a:ext cx="1145698" cy="40011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Květen    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42146" y="4416995"/>
            <a:ext cx="1178528" cy="40011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Duben     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49997" y="2924944"/>
            <a:ext cx="1141146" cy="40011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Březen    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76686" y="4504228"/>
            <a:ext cx="1064715" cy="40011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Únor      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75581" y="2924944"/>
            <a:ext cx="1226490" cy="40011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Červenec 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86509" y="2924944"/>
            <a:ext cx="1091966" cy="40011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Srpen     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67175" y="3666961"/>
            <a:ext cx="1139479" cy="40011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Listopad 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61229" y="3666961"/>
            <a:ext cx="989695" cy="40011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Září       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99592" y="4437112"/>
            <a:ext cx="1186543" cy="40011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Říjen        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850231" y="3666961"/>
            <a:ext cx="1162369" cy="40011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Červen    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62913" y="2924944"/>
            <a:ext cx="1144929" cy="40011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Prosinec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516164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b="1" u="sng" dirty="0" smtClean="0"/>
              <a:t>ROČNÍ OBDOBÍ</a:t>
            </a:r>
            <a:endParaRPr lang="cs-CZ" sz="2400" b="1" u="sng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8535875"/>
              </p:ext>
            </p:extLst>
          </p:nvPr>
        </p:nvGraphicFramePr>
        <p:xfrm>
          <a:off x="1475656" y="1844824"/>
          <a:ext cx="6096000" cy="231648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Jaro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Léto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Podzim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Zima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7" name="TextovéPole 16"/>
          <p:cNvSpPr txBox="1"/>
          <p:nvPr/>
        </p:nvSpPr>
        <p:spPr>
          <a:xfrm>
            <a:off x="6758369" y="4395696"/>
            <a:ext cx="1059906" cy="400110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Leden    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758369" y="5096459"/>
            <a:ext cx="1145698" cy="400110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Květen    </a:t>
            </a:r>
            <a:endParaRPr lang="cs-CZ" sz="2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831763" y="4395696"/>
            <a:ext cx="1178528" cy="400110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Duben     </a:t>
            </a: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03539" y="5706770"/>
            <a:ext cx="1141146" cy="400110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Březen    </a:t>
            </a:r>
            <a:endParaRPr lang="cs-CZ" sz="2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51972" y="4395696"/>
            <a:ext cx="1064715" cy="400110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Únor      </a:t>
            </a:r>
            <a:endParaRPr lang="cs-CZ" sz="2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758369" y="5706770"/>
            <a:ext cx="1226490" cy="400110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Červenec </a:t>
            </a:r>
            <a:endParaRPr lang="cs-CZ" sz="2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803615" y="5706770"/>
            <a:ext cx="1091966" cy="400110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Srpen     </a:t>
            </a:r>
            <a:endParaRPr lang="cs-CZ" sz="2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853670" y="5096459"/>
            <a:ext cx="1139479" cy="400110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Listopad </a:t>
            </a:r>
            <a:endParaRPr lang="cs-CZ" sz="2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880911" y="5096459"/>
            <a:ext cx="989695" cy="400110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Září       </a:t>
            </a:r>
            <a:endParaRPr lang="cs-CZ" sz="2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03539" y="4395696"/>
            <a:ext cx="1186543" cy="400110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Říjen        </a:t>
            </a:r>
            <a:endParaRPr lang="cs-CZ" sz="2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03539" y="5096459"/>
            <a:ext cx="1162369" cy="400110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Červen    </a:t>
            </a:r>
            <a:endParaRPr lang="cs-CZ" sz="2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754511" y="5706770"/>
            <a:ext cx="1144929" cy="400110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Prosinec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948378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  <a:ln w="57150">
            <a:solidFill>
              <a:srgbClr val="92D050"/>
            </a:solidFill>
          </a:ln>
        </p:spPr>
        <p:txBody>
          <a:bodyPr>
            <a:normAutofit/>
          </a:bodyPr>
          <a:lstStyle/>
          <a:p>
            <a:r>
              <a:rPr lang="cs-CZ" sz="2400" b="1" u="sng" dirty="0" smtClean="0"/>
              <a:t>Určujeme čas</a:t>
            </a:r>
            <a:endParaRPr lang="cs-CZ" sz="2400" b="1" u="sng" dirty="0"/>
          </a:p>
        </p:txBody>
      </p:sp>
      <p:pic>
        <p:nvPicPr>
          <p:cNvPr id="1026" name="Picture 2" descr="C:\Users\DykovaA\AppData\Local\Microsoft\Windows\Temporary Internet Files\Content.IE5\P8WKSL4T\MP90043082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556792"/>
            <a:ext cx="6408712" cy="4260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7198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Jak píšeme datum, utvoř dvojice</a:t>
            </a:r>
            <a:endParaRPr lang="cs-CZ" sz="28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64107" y="2112431"/>
            <a:ext cx="2232248" cy="86409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6</a:t>
            </a:r>
            <a:r>
              <a:rPr lang="cs-CZ" sz="2400" b="1" dirty="0" smtClean="0"/>
              <a:t>. 5.</a:t>
            </a:r>
            <a:endParaRPr lang="cs-CZ" sz="24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964107" y="3250526"/>
            <a:ext cx="2232248" cy="86409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1. 12.</a:t>
            </a:r>
            <a:endParaRPr lang="cs-CZ" sz="2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971600" y="4459916"/>
            <a:ext cx="2232248" cy="86409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1</a:t>
            </a:r>
            <a:r>
              <a:rPr lang="cs-CZ" sz="2400" b="1" dirty="0" smtClean="0"/>
              <a:t>. 8. </a:t>
            </a:r>
            <a:endParaRPr lang="cs-CZ" sz="24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987058" y="5589240"/>
            <a:ext cx="2232248" cy="86409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6. 3. </a:t>
            </a:r>
            <a:endParaRPr lang="cs-CZ" sz="24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5508104" y="5589240"/>
            <a:ext cx="2232248" cy="86409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6. března</a:t>
            </a:r>
            <a:endParaRPr lang="cs-CZ" sz="24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5508104" y="4437112"/>
            <a:ext cx="2232248" cy="86409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1. prosince</a:t>
            </a:r>
            <a:endParaRPr lang="cs-CZ" sz="24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5508104" y="3266759"/>
            <a:ext cx="2232248" cy="86409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6</a:t>
            </a:r>
            <a:r>
              <a:rPr lang="cs-CZ" sz="2400" b="1" dirty="0" smtClean="0"/>
              <a:t>. května</a:t>
            </a:r>
            <a:endParaRPr lang="cs-CZ" sz="24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5508104" y="2112431"/>
            <a:ext cx="2232248" cy="86409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1</a:t>
            </a:r>
            <a:r>
              <a:rPr lang="cs-CZ" sz="2400" b="1" dirty="0" smtClean="0"/>
              <a:t>. srpna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841600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208</Words>
  <Application>Microsoft Office PowerPoint</Application>
  <PresentationFormat>Předvádění na obrazovce (4:3)</PresentationFormat>
  <Paragraphs>66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LIDÉ A ČAS</vt:lpstr>
      <vt:lpstr>ROK</vt:lpstr>
      <vt:lpstr>ROČNÍ OBDOBÍ</vt:lpstr>
      <vt:lpstr>Určujeme čas</vt:lpstr>
      <vt:lpstr>Jak píšeme datum, utvoř dvojice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Dyková Anna</cp:lastModifiedBy>
  <cp:revision>20</cp:revision>
  <dcterms:created xsi:type="dcterms:W3CDTF">2011-08-21T15:31:45Z</dcterms:created>
  <dcterms:modified xsi:type="dcterms:W3CDTF">2011-12-17T12:02:54Z</dcterms:modified>
</cp:coreProperties>
</file>