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62" r:id="rId3"/>
    <p:sldId id="271" r:id="rId4"/>
    <p:sldId id="272" r:id="rId5"/>
    <p:sldId id="273" r:id="rId6"/>
    <p:sldId id="27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30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0201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232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068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057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589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559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660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586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060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313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205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68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a/a3/Saut_chevreuil.jpg" TargetMode="External"/><Relationship Id="rId3" Type="http://schemas.openxmlformats.org/officeDocument/2006/relationships/hyperlink" Target="http://www.ms-smilovice-reka.ic.cz/obr/article_toulky/srnci_srna.jpg" TargetMode="External"/><Relationship Id="rId7" Type="http://schemas.openxmlformats.org/officeDocument/2006/relationships/hyperlink" Target="http://upload.wikimedia.org/wikipedia/commons/6/6c/Areale_Capreolus_capreolus.jpg" TargetMode="External"/><Relationship Id="rId2" Type="http://schemas.openxmlformats.org/officeDocument/2006/relationships/hyperlink" Target="http://www.ms-smilovice-reka.ic.cz/obr/article_toulky/srnci_srnec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s-smilovice-reka.ic.cz/obr/article_toulky/srnci_paruzky_vytloukani.jpg" TargetMode="External"/><Relationship Id="rId5" Type="http://schemas.openxmlformats.org/officeDocument/2006/relationships/hyperlink" Target="http://www.ms-smilovice-reka.ic.cz/obr/article_toulky/srnci_paruzky_lyci.jpg" TargetMode="External"/><Relationship Id="rId4" Type="http://schemas.openxmlformats.org/officeDocument/2006/relationships/hyperlink" Target="http://www.ms-smilovice-reka.ic.cz/obr/article_toulky/srnci_srnce.jpg" TargetMode="External"/><Relationship Id="rId9" Type="http://schemas.openxmlformats.org/officeDocument/2006/relationships/hyperlink" Target="http://upload.wikimedia.org/wikipedia/commons/thumb/2/22/Kid-jbk.jpg/800px-Kid-jbk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8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hyperlink" Target="http://www.youtube.com/watch?v=eTXYUv5MsKI" TargetMode="Externa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youtube.com/watch?v=p3R0d4r5-mA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4426219"/>
              </p:ext>
            </p:extLst>
          </p:nvPr>
        </p:nvGraphicFramePr>
        <p:xfrm>
          <a:off x="467544" y="548680"/>
          <a:ext cx="8208912" cy="4482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Autor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Datum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+mn-ea"/>
                        </a:rPr>
                        <a:t>18.8.2012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052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Název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 smtClean="0">
                          <a:effectLst/>
                        </a:rPr>
                        <a:t>VY_52_INOVACE_05_srnec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Téma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Srnec</a:t>
                      </a:r>
                      <a:r>
                        <a:rPr lang="cs-CZ" sz="2800" baseline="0" dirty="0" smtClean="0">
                          <a:effectLst/>
                          <a:latin typeface="+mn-lt"/>
                          <a:ea typeface="Times New Roman"/>
                        </a:rPr>
                        <a:t> obecný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Ročník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 3., 4., 5.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Číslo projektu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857" y="5229200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999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720079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cs-CZ" sz="1400" dirty="0" smtClean="0"/>
              <a:t>Materiál slouží jak k prezentaci nové učební látky, tak k následnému opakování. Lze jej použít v prvouce  i v přírodovědě. Žáci  mohou pracovat samostatně na  osobních počítačích nebo pod vedením učitele na interaktivní tabuli (prezentace podporuje výklad učitele). V závěru prezentace je cvičení určené k zopakování získaných poznatků (žáci jej mohou přepsat a doplnit např. do sešitu, kde pak slouží jako zápis z hodiny). Posun mezi snímky provádíme kliknutím.</a:t>
            </a:r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467544" y="184482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Citace :</a:t>
            </a:r>
            <a:endParaRPr lang="cs-CZ" sz="4000" dirty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67544" y="2987824"/>
            <a:ext cx="8229600" cy="3436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buFont typeface="Arial" pitchFamily="34" charset="0"/>
              <a:buAutoNum type="arabicPeriod"/>
            </a:pP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3212976"/>
            <a:ext cx="82296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AutoNum type="arabicPeriod"/>
            </a:pPr>
            <a:r>
              <a:rPr lang="pt-BR" sz="1200" dirty="0" smtClean="0"/>
              <a:t>AUTOR </a:t>
            </a:r>
            <a:r>
              <a:rPr lang="pt-BR" sz="1200" dirty="0"/>
              <a:t>NEUVEDEN. </a:t>
            </a:r>
            <a:r>
              <a:rPr lang="pt-BR" sz="1200" i="1" dirty="0"/>
              <a:t>http://www.ms-smilovice-reka.ic.cz</a:t>
            </a:r>
            <a:r>
              <a:rPr lang="pt-BR" sz="1200" dirty="0"/>
              <a:t> [online]. [cit. 17.2.2013]. Dostupný na WWW: </a:t>
            </a:r>
            <a:r>
              <a:rPr lang="pt-BR" sz="1200" dirty="0">
                <a:hlinkClick r:id="rId2"/>
              </a:rPr>
              <a:t>http://</a:t>
            </a:r>
            <a:r>
              <a:rPr lang="pt-BR" sz="1200" dirty="0" smtClean="0">
                <a:hlinkClick r:id="rId2"/>
              </a:rPr>
              <a:t>www.ms-smilovice-reka.ic.cz/obr/article_toulky/srnci_srnec.jpg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 AUTOR NEUVEDEN. </a:t>
            </a:r>
            <a:r>
              <a:rPr lang="pt-BR" sz="1200" i="1" dirty="0"/>
              <a:t>http://www.ms-smilovice-reka.ic.cz</a:t>
            </a:r>
            <a:r>
              <a:rPr lang="pt-BR" sz="1200" dirty="0"/>
              <a:t> [online]. [cit. 17.2.2013]. Dostupný na WWW: </a:t>
            </a:r>
            <a:r>
              <a:rPr lang="pt-BR" sz="1200" dirty="0">
                <a:hlinkClick r:id="rId3"/>
              </a:rPr>
              <a:t>http://</a:t>
            </a:r>
            <a:r>
              <a:rPr lang="pt-BR" sz="1200" dirty="0" smtClean="0">
                <a:hlinkClick r:id="rId3"/>
              </a:rPr>
              <a:t>www.ms-smilovice-reka.ic.cz/obr/article_toulky/srnci_srna.jpg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http://www.ms-smilovice-reka.ic.cz</a:t>
            </a:r>
            <a:r>
              <a:rPr lang="pt-BR" sz="1200" dirty="0"/>
              <a:t> [online]. [cit. 17.2.2013]. Dostupný na WWW: </a:t>
            </a:r>
            <a:r>
              <a:rPr lang="pt-BR" sz="1200" dirty="0">
                <a:hlinkClick r:id="rId4"/>
              </a:rPr>
              <a:t>http://</a:t>
            </a:r>
            <a:r>
              <a:rPr lang="pt-BR" sz="1200" dirty="0" smtClean="0">
                <a:hlinkClick r:id="rId4"/>
              </a:rPr>
              <a:t>www.ms-smilovice-reka.ic.cz/obr/article_toulky/srnci_srnce.jpg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http://www.ms-smilovice-reka.ic.cz</a:t>
            </a:r>
            <a:r>
              <a:rPr lang="pt-BR" sz="1200" dirty="0"/>
              <a:t> [online]. [cit. 17.2.2013]. Dostupný na WWW: </a:t>
            </a:r>
            <a:r>
              <a:rPr lang="pt-BR" sz="1200" dirty="0">
                <a:hlinkClick r:id="rId5"/>
              </a:rPr>
              <a:t>http://</a:t>
            </a:r>
            <a:r>
              <a:rPr lang="pt-BR" sz="1200" dirty="0" smtClean="0">
                <a:hlinkClick r:id="rId5"/>
              </a:rPr>
              <a:t>www.ms-smilovice-reka.ic.cz/obr/article_toulky/srnci_paruzky_lyci.jpg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http://www.ms-smilovice-reka.ic.cz</a:t>
            </a:r>
            <a:r>
              <a:rPr lang="pt-BR" sz="1200" dirty="0"/>
              <a:t> [online]. [cit. 17.2.2013]. Dostupný na WWW: </a:t>
            </a:r>
            <a:r>
              <a:rPr lang="pt-BR" sz="1200" dirty="0">
                <a:hlinkClick r:id="rId6"/>
              </a:rPr>
              <a:t>http://</a:t>
            </a:r>
            <a:r>
              <a:rPr lang="pt-BR" sz="1200" dirty="0" smtClean="0">
                <a:hlinkClick r:id="rId6"/>
              </a:rPr>
              <a:t>www.ms-smilovice-reka.ic.cz/obr/article_toulky/srnci_paruzky_vytloukani.jpg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 AUTOR NEUVEDEN. </a:t>
            </a:r>
            <a:r>
              <a:rPr lang="pt-BR" sz="1200" i="1" dirty="0"/>
              <a:t>http://cs.wikipedia.org</a:t>
            </a:r>
            <a:r>
              <a:rPr lang="pt-BR" sz="1200" dirty="0"/>
              <a:t> [online]. [cit. 17.2.2013]. Dostupný na WWW: </a:t>
            </a:r>
            <a:r>
              <a:rPr lang="pt-BR" sz="1200" dirty="0">
                <a:hlinkClick r:id="rId7"/>
              </a:rPr>
              <a:t>http://</a:t>
            </a:r>
            <a:r>
              <a:rPr lang="pt-BR" sz="1200" dirty="0" smtClean="0">
                <a:hlinkClick r:id="rId7"/>
              </a:rPr>
              <a:t>upload.wikimedia.org/wikipedia/commons/6/6c/Areale_Capreolus_capreolus.jpg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cs-CZ" sz="1200" dirty="0"/>
              <a:t>TEYTAUD. </a:t>
            </a:r>
            <a:r>
              <a:rPr lang="cs-CZ" sz="1200" i="1" dirty="0"/>
              <a:t>http://cs.wikipedia.org</a:t>
            </a:r>
            <a:r>
              <a:rPr lang="cs-CZ" sz="1200" dirty="0"/>
              <a:t> [online]. [cit. 17.2.2013]. Dostupný na WWW: </a:t>
            </a: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upload.wikimedia.org/wikipedia/commons/a/a3/Saut_chevreuil.jpg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cs-CZ" sz="1200" dirty="0"/>
              <a:t>DURAZELL. </a:t>
            </a:r>
            <a:r>
              <a:rPr lang="cs-CZ" sz="1200" i="1" dirty="0"/>
              <a:t>http://cs.wikipedia.org</a:t>
            </a:r>
            <a:r>
              <a:rPr lang="cs-CZ" sz="1200" dirty="0"/>
              <a:t> [online]. [cit. 17.2.2013]. Dostupný na WWW: </a:t>
            </a: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upload.wikimedia.org/wikipedia/commons/thumb/2/22/Kid-jbk.jpg/800px-Kid-jbk.jpg</a:t>
            </a:r>
            <a:endParaRPr lang="cs-CZ" sz="1200" dirty="0" smtClean="0"/>
          </a:p>
          <a:p>
            <a:r>
              <a:rPr lang="cs-CZ" sz="1200" dirty="0" smtClean="0"/>
              <a:t>9.   </a:t>
            </a:r>
            <a:r>
              <a:rPr lang="cs-CZ" sz="1200" dirty="0" smtClean="0"/>
              <a:t>Obrázky webu Office.com</a:t>
            </a:r>
          </a:p>
          <a:p>
            <a:r>
              <a:rPr lang="pt-BR" sz="1200" dirty="0" smtClean="0"/>
              <a:t> 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 </a:t>
            </a:r>
          </a:p>
          <a:p>
            <a:r>
              <a:rPr lang="pt-BR" sz="1200" dirty="0" smtClean="0"/>
              <a:t> 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3139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Srnec obecný</a:t>
            </a:r>
            <a:br>
              <a:rPr lang="cs-CZ" b="1" dirty="0" smtClean="0"/>
            </a:br>
            <a:r>
              <a:rPr lang="cs-CZ" i="1" dirty="0" smtClean="0"/>
              <a:t>(</a:t>
            </a:r>
            <a:r>
              <a:rPr lang="cs-CZ" i="1" dirty="0" err="1" smtClean="0"/>
              <a:t>Capreolus</a:t>
            </a:r>
            <a:r>
              <a:rPr lang="cs-CZ" i="1" dirty="0" smtClean="0"/>
              <a:t> </a:t>
            </a:r>
            <a:r>
              <a:rPr lang="cs-CZ" i="1" dirty="0" err="1" smtClean="0"/>
              <a:t>capreolus</a:t>
            </a:r>
            <a:r>
              <a:rPr lang="cs-CZ" i="1" dirty="0" smtClean="0"/>
              <a:t>)</a:t>
            </a:r>
            <a:endParaRPr lang="cs-CZ" b="1" dirty="0"/>
          </a:p>
        </p:txBody>
      </p:sp>
      <p:pic>
        <p:nvPicPr>
          <p:cNvPr id="1026" name="Picture 2" descr="capreolus capreolus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245" y="1475383"/>
            <a:ext cx="8135026" cy="5694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7899" y="4330894"/>
            <a:ext cx="1224136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savec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0854" y="1528363"/>
            <a:ext cx="2475892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sudokopytník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79076" y="3226237"/>
            <a:ext cx="1529099" cy="255454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rezavo</a:t>
            </a:r>
            <a:r>
              <a:rPr lang="cs-CZ" sz="3200" dirty="0" smtClean="0"/>
              <a:t>-hnědá srst  v zimě tmavne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0854" y="2276872"/>
            <a:ext cx="2088232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býložravec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68149" y="1812359"/>
            <a:ext cx="2421854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váží 15-20 kg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56230" y="1812359"/>
            <a:ext cx="2592288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měří 65-75 cm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63714" y="2728009"/>
            <a:ext cx="1584176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parůžky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5910" y="5949280"/>
            <a:ext cx="8352928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nejrozšířenější obyvatel lesa a zemědělské krajiny</a:t>
            </a:r>
            <a:endParaRPr lang="cs-CZ" sz="3200" dirty="0"/>
          </a:p>
        </p:txBody>
      </p:sp>
      <p:pic>
        <p:nvPicPr>
          <p:cNvPr id="1027" name="Picture 3" descr="C:\Users\Marie\AppData\Local\Microsoft\Windows\Temporary Internet Files\Content.IE5\SG4ISUWA\MC9001113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7861" y="190161"/>
            <a:ext cx="924890" cy="1338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Marie\AppData\Local\Microsoft\Windows\Temporary Internet Files\Content.IE5\SG4ISUWA\MC9001113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04248" y="137181"/>
            <a:ext cx="993324" cy="1338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9517" y="3055378"/>
            <a:ext cx="2230906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přežvýkavec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8835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6" name="Picture 8" descr="http://www.ms-smilovice-reka.ic.cz/obr/article_toulky/srnci_srn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6753" y="1331660"/>
            <a:ext cx="2275887" cy="2674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w.ms-smilovice-reka.ic.cz/obr/article_toulky/srnci_srnec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40768"/>
            <a:ext cx="3168352" cy="2674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Srnčí rodinka</a:t>
            </a:r>
            <a:endParaRPr lang="cs-CZ" b="1" dirty="0"/>
          </a:p>
        </p:txBody>
      </p:sp>
      <p:sp>
        <p:nvSpPr>
          <p:cNvPr id="3" name="AutoShape 4" descr="http://www.ms-smilovice-reka.ic.cz/obr/article_toulky/srnci_srna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AutoShape 6" descr="http://www.ms-smilovice-reka.ic.cz/obr/article_toulky/srnci_srna.jp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8" name="Picture 10" descr="http://www.ms-smilovice-reka.ic.cz/obr/article_toulky/srnci_srnc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7931" y="1340768"/>
            <a:ext cx="2331245" cy="2674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699341" y="4946344"/>
            <a:ext cx="3096344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rnec na palouku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76256" y="1349021"/>
            <a:ext cx="1224136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srnče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92052" y="1048380"/>
            <a:ext cx="1179748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srnec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1349021"/>
            <a:ext cx="906317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srna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5699342" y="5728097"/>
            <a:ext cx="3110168" cy="646331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/>
              <a:t>http://</a:t>
            </a:r>
            <a:r>
              <a:rPr lang="cs-CZ" dirty="0">
                <a:hlinkClick r:id="rId5"/>
              </a:rPr>
              <a:t>www.youtube.com/watch?v=eTXYUv5MsKI</a:t>
            </a:r>
            <a:endParaRPr lang="cs-CZ" dirty="0"/>
          </a:p>
        </p:txBody>
      </p:sp>
      <p:pic>
        <p:nvPicPr>
          <p:cNvPr id="2060" name="Picture 12" descr="http://www.ms-smilovice-reka.ic.cz/obr/article_toulky/srnci_paruzky_lyci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50" y="4623864"/>
            <a:ext cx="2419350" cy="1814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14" descr="http://www.ms-smilovice-reka.ic.cz/obr/article_toulky/srnci_paruzky_vytloukani.jpg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64" name="Picture 16" descr="http://www.ms-smilovice-reka.ic.cz/obr/article_toulky/srnci_paruzky_vytloukani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623863"/>
            <a:ext cx="2527731" cy="1814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57312" y="4149080"/>
            <a:ext cx="1527721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parůžky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66573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9" grpId="0" animBg="1"/>
      <p:bldP spid="10" grpId="0" animBg="1"/>
      <p:bldP spid="11" grpId="0" animBg="1"/>
      <p:bldP spid="6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Život srnce</a:t>
            </a:r>
            <a:endParaRPr lang="cs-CZ" b="1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584684" y="5661248"/>
            <a:ext cx="2502024" cy="92333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/>
              <a:t>http://www.youtube.com/watch?v=p3R0d4r5-mA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493114" y="4800283"/>
            <a:ext cx="2664296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štěkající srnec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179512" y="1124744"/>
            <a:ext cx="3312368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Srnec je rozšířený po celé Evropě.</a:t>
            </a:r>
            <a:endParaRPr lang="cs-CZ" sz="3200" dirty="0"/>
          </a:p>
        </p:txBody>
      </p:sp>
      <p:pic>
        <p:nvPicPr>
          <p:cNvPr id="3074" name="Picture 2" descr="Soubor:Areale Capreolus capreolu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114" y="2321642"/>
            <a:ext cx="2685163" cy="2237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3617740" y="1556792"/>
            <a:ext cx="2664296" cy="2354414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Je aktivní za soumraku, navštěvuje i zemědělskou krajinu.</a:t>
            </a:r>
            <a:endParaRPr lang="cs-CZ" sz="3200" dirty="0"/>
          </a:p>
        </p:txBody>
      </p:sp>
      <p:pic>
        <p:nvPicPr>
          <p:cNvPr id="3076" name="Picture 4" descr="Soubor:Saut chevreuil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318689"/>
            <a:ext cx="3528392" cy="2265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6948264" y="2276872"/>
            <a:ext cx="1944216" cy="4425977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Srnčata zůstávají sama schovaná v hustém porostu, matka je chodí krmit.</a:t>
            </a:r>
            <a:endParaRPr lang="cs-CZ" sz="3200" dirty="0"/>
          </a:p>
        </p:txBody>
      </p:sp>
      <p:pic>
        <p:nvPicPr>
          <p:cNvPr id="3078" name="Picture 6" descr="Soubor:Kid-jbk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2382" y="332656"/>
            <a:ext cx="2472275" cy="1854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5420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68958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Doplň text: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248472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Srnec je náš nejhojnější _____________.Živí se hlavně mladými výhonky, pupeny a rostlinami, říkáme, že je ____________ a ____________.  Žije ________, často navštěvuje _____ a ______. Srnci žijí ve  ________. Srny schovávají _______ v hustých porostech, kde je nechávají ________. Chodí je několikrát denně ______. Srnec je ______ zvěř.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4190" y="5581941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srnčata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75956" y="6166716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stádech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74322" y="6167085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louky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65736" y="5582310"/>
            <a:ext cx="11030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pole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27885" y="6167085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 lesích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99882" y="5459844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sudokopytník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99792" y="6204345"/>
            <a:ext cx="1260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lovná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43288" y="5250558"/>
            <a:ext cx="16921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samotná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83768" y="5582310"/>
            <a:ext cx="19802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býložravec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6661" y="6186656"/>
            <a:ext cx="22524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přežvýkavec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594360" y="5167456"/>
            <a:ext cx="10914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krmit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Marie\AppData\Local\Microsoft\Windows\Temporary Internet Files\Content.IE5\5LPHHVSI\MC9003295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9043" y="4666517"/>
            <a:ext cx="1401778" cy="1792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Marie\AppData\Local\Microsoft\Windows\Temporary Internet Files\Content.IE5\5LPHHVSI\MC9003295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4666517"/>
            <a:ext cx="1401778" cy="1792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Marie\AppData\Local\Microsoft\Windows\Temporary Internet Files\Content.IE5\5LPHHVSI\MC9003295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5561" y="4704146"/>
            <a:ext cx="1401778" cy="1792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7491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5.92593E-6 C -0.03368 -0.00741 -0.06268 -0.00765 -0.09844 -0.0088 C -0.125 -0.01343 -0.15174 -0.01343 -0.1783 -0.01783 C -0.1934 -0.02038 -0.20834 -0.02547 -0.22344 -0.02894 C -0.24983 -0.03519 -0.27656 -0.0389 -0.3033 -0.04214 C -0.33108 -0.04978 -0.35643 -0.06366 -0.38334 -0.07547 C -0.39827 -0.08195 -0.41233 -0.08658 -0.42674 -0.09561 C -0.46459 -0.11945 -0.50261 -0.14885 -0.5434 -0.16228 C -0.55209 -0.16829 -0.56059 -0.17153 -0.56997 -0.17547 C -0.57431 -0.17732 -0.58334 -0.1801 -0.58334 -0.1801 C -0.58872 -0.18496 -0.59306 -0.19075 -0.59844 -0.19561 C -0.60695 -0.21297 -0.59601 -0.19237 -0.60677 -0.20672 C -0.61285 -0.21459 -0.61441 -0.21853 -0.6184 -0.22663 C -0.62049 -0.23843 -0.62327 -0.23658 -0.625 -0.24677 C -0.62813 -0.26552 -0.63143 -0.2838 -0.63507 -0.30232 C -0.63438 -0.31644 -0.63663 -0.33195 -0.63177 -0.34445 C -0.62899 -0.35186 -0.62327 -0.35579 -0.6184 -0.35996 C -0.6 -0.37524 -0.58004 -0.38241 -0.55834 -0.3845 C -0.54896 -0.38542 -0.53941 -0.38565 -0.53004 -0.38658 C -0.50955 -0.38843 -0.51198 -0.3882 -0.49497 -0.39121 C -0.37865 -0.38982 -0.27327 -0.38681 -0.15834 -0.3889 C -0.11215 -0.39978 -0.06736 -0.4257 -0.0283 -0.45996 C -0.02031 -0.4764 -0.03108 -0.45695 -0.0184 -0.47107 C -0.01684 -0.47269 -0.01649 -0.4757 -0.01511 -0.47778 C -0.01146 -0.48334 -0.00729 -0.4882 -0.0033 -0.49329 C 0.00121 -0.49931 0.00382 -0.50741 0.00833 -0.51343 C 0.01041 -0.52524 0.01649 -0.53172 0.0217 -0.54214 C 0.02274 -0.54445 0.025 -0.54885 0.025 -0.54885 C 0.02673 -0.5588 0.02934 -0.56806 0.0316 -0.57778 C 0.03437 -0.6095 0.04114 -0.64306 0.03003 -0.67339 C 0.02726 -0.69052 0.02517 -0.68843 0.01666 -0.70001 C 0.01528 -0.70186 0.0151 -0.70533 0.01337 -0.70672 C 0.01094 -0.70857 0.00781 -0.70811 0.00503 -0.7088 C -0.00504 -0.71575 -0.01719 -0.7176 -0.0283 -0.71991 C -0.03629 -0.72362 -0.04497 -0.72454 -0.0533 -0.72663 C -0.06007 -0.72825 -0.07344 -0.73103 -0.07344 -0.73103 C -0.08959 -0.73033 -0.10556 -0.73033 -0.1217 -0.72894 C -0.12726 -0.72848 -0.13316 -0.72431 -0.13837 -0.72223 C -0.1599 -0.71366 -0.18351 -0.70603 -0.1967 -0.6801 C -0.19358 -0.6757 -0.19288 -0.67385 -0.18837 -0.67107 C -0.18681 -0.67015 -0.18334 -0.66899 -0.18334 -0.66899 " pathEditMode="relative" ptsTypes="ffffffffffffffffffffffffffffffffffffffff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11111E-6 C -0.01441 0.0037 -0.02083 0.00394 -0.0368 0.00208 C -0.04982 -0.00116 -0.06059 -0.00903 -0.07343 -0.01343 C -0.07882 -0.01829 -0.08402 -0.01968 -0.0901 -0.02222 C -0.0967 -0.03148 -0.08923 -0.02292 -0.10173 -0.02893 C -0.10364 -0.02986 -0.10503 -0.03218 -0.10677 -0.03333 C -0.10833 -0.03449 -0.11007 -0.03495 -0.1118 -0.03565 C -0.11996 -0.04676 -0.12864 -0.0581 -0.13837 -0.06667 C -0.14166 -0.07268 -0.14514 -0.07847 -0.14843 -0.08449 C -0.15347 -0.09352 -0.15451 -0.10972 -0.15833 -0.12014 C -0.1618 -0.14213 -0.16389 -0.15833 -0.15677 -0.18009 C -0.15416 -0.18819 -0.15642 -0.1875 -0.15 -0.19352 C -0.13923 -0.2037 -0.1276 -0.21088 -0.1151 -0.21574 C -0.11007 -0.21759 -0.1 -0.22222 -0.1 -0.22222 C -0.08455 -0.22153 -0.06892 -0.2213 -0.05347 -0.22014 C -0.03264 -0.21852 -0.01093 -0.21018 0.0099 -0.20671 C 0.01927 -0.20509 0.02882 -0.20417 0.0382 -0.20231 C 0.04601 -0.20093 0.05382 -0.19931 0.06163 -0.19792 C 0.06615 -0.19699 0.075 -0.1956 0.075 -0.1956 C 0.09723 -0.1963 0.11945 -0.19653 0.14167 -0.19792 C 0.15973 -0.19907 0.17848 -0.20463 0.19653 -0.20671 C 0.21216 -0.21181 0.20538 -0.20949 0.21667 -0.21343 C 0.22292 -0.21551 0.22691 -0.22014 0.23334 -0.22222 C 0.24445 -0.2375 0.254 -0.24213 0.26163 -0.26227 C 0.26285 -0.26921 0.26632 -0.27523 0.26667 -0.28241 C 0.26788 -0.31343 0.26268 -0.33495 0.23993 -0.34444 C 0.21372 -0.37083 0.18976 -0.37454 0.15834 -0.38449 C 0.15122 -0.38912 0.14341 -0.39051 0.13663 -0.3956 C 0.13316 -0.39815 0.12657 -0.40463 0.12657 -0.40463 C 0.12257 -0.4125 0.11823 -0.42014 0.1132 -0.42685 C 0.11059 -0.43727 0.10938 -0.44676 0.10834 -0.45787 C 0.10695 -0.48843 0.10608 -0.49745 0.10157 -0.52222 C 0.10052 -0.52824 0.09948 -0.53403 0.09827 -0.54005 C 0.09775 -0.54236 0.09653 -0.54676 0.09653 -0.54676 " pathEditMode="relative" ptsTypes="fffffffffffffffffffffffffffffffffA">
                                      <p:cBhvr>
                                        <p:cTn id="1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7.40741E-7 C 0.00955 -0.00325 0.01875 -0.00811 0.02847 -0.01112 C 0.03229 -0.01621 0.03837 -0.01968 0.0401 -0.02663 C 0.04115 -0.03102 0.0434 -0.04005 0.0434 -0.04005 C 0.04271 -0.06274 0.04288 -0.12014 0.03507 -0.14445 C 0.02795 -0.16644 0.01545 -0.1875 0.00504 -0.20672 C -0.00365 -0.22292 -0.01337 -0.2382 -0.02326 -0.25348 C -0.03819 -0.27616 -0.02083 -0.25301 -0.03819 -0.2757 C -0.03941 -0.27709 -0.04167 -0.2801 -0.04167 -0.2801 C -0.0566 -0.27801 -0.06944 -0.27454 -0.07986 -0.25996 C -0.08767 -0.23079 -0.05226 -0.18357 -0.03333 -0.1757 C -0.01771 -0.16922 -0.00243 -0.15926 0.01337 -0.15348 C 0.03142 -0.14676 0.05035 -0.14445 0.0684 -0.13774 C 0.08177 -0.13288 0.10139 -0.12338 0.11667 -0.12014 C 0.15017 -0.11297 0.18455 -0.11065 0.2184 -0.10903 C 0.2507 -0.10973 0.28281 -0.10973 0.3151 -0.11112 C 0.34236 -0.11227 0.37153 -0.11806 0.39844 -0.12454 C 0.41441 -0.12825 0.42708 -0.13565 0.4434 -0.13774 C 0.44896 -0.14005 0.45451 -0.1426 0.46007 -0.14445 C 0.46563 -0.1463 0.47118 -0.147 0.47674 -0.14885 C 0.49427 -0.1551 0.48958 -0.15579 0.50677 -0.16459 C 0.52743 -0.17524 0.54479 -0.18426 0.56337 -0.2 C 0.56875 -0.20463 0.57222 -0.21181 0.57674 -0.21783 C 0.5875 -0.23218 0.59115 -0.24237 0.59844 -0.25996 C 0.60625 -0.27871 0.6151 -0.29723 0.62344 -0.31551 C 0.62691 -0.32315 0.62813 -0.33241 0.63177 -0.34005 C 0.63455 -0.34584 0.63872 -0.35 0.64167 -0.35556 C 0.64392 -0.36436 0.64913 -0.36783 0.65347 -0.3757 C 0.65556 -0.39098 0.66389 -0.40163 0.67014 -0.41551 C 0.67795 -0.43264 0.67257 -0.42477 0.67847 -0.44237 C 0.67986 -0.4463 0.68195 -0.44954 0.68333 -0.45348 C 0.68472 -0.45718 0.68559 -0.46088 0.68681 -0.46459 C 0.68872 -0.47778 0.69323 -0.48936 0.69514 -0.50232 C 0.69861 -0.52616 0.70087 -0.55278 0.70677 -0.5757 C 0.70955 -0.59838 0.7158 -0.63496 0.7 -0.64885 C 0.69583 -0.65741 0.69063 -0.66806 0.68333 -0.67107 C 0.67899 -0.67709 0.67448 -0.67963 0.6684 -0.68218 C 0.66337 -0.68149 0.65833 -0.68149 0.65347 -0.6801 C 0.65 -0.67917 0.6434 -0.6757 0.6434 -0.6757 C 0.63611 -0.66551 0.62465 -0.66343 0.61667 -0.65348 C 0.61215 -0.63519 0.61337 -0.64468 0.61337 -0.62454 " pathEditMode="relative" ptsTypes="ffffffffffffffffffffffffffffffffffffffffA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85185E-6 C -0.01388 0.00601 -0.02448 -0.00278 -0.03663 -0.00903 C -0.04652 -0.01412 -0.05677 -0.0169 -0.06666 -0.02223 C -0.07638 -0.03565 -0.08906 -0.0426 -0.1 -0.05348 C -0.10555 -0.05903 -0.10868 -0.06644 -0.11319 -0.07338 C -0.11909 -0.08241 -0.12638 -0.0875 -0.13159 -0.09792 C -0.13819 -0.11135 -0.14097 -0.12917 -0.14496 -0.14445 C -0.14618 -0.1551 -0.14739 -0.16551 -0.15 -0.1757 C -0.1493 -0.19352 -0.15312 -0.21343 -0.14652 -0.22894 C -0.14392 -0.23519 -0.13489 -0.24144 -0.13159 -0.24445 C -0.11875 -0.25556 -0.10347 -0.25787 -0.08993 -0.26667 C -0.08194 -0.27199 -0.07343 -0.27871 -0.06493 -0.28218 C -0.05746 -0.28912 -0.0493 -0.29283 -0.04166 -0.3 C -0.03732 -0.30417 -0.03437 -0.30949 -0.02986 -0.31343 C -0.01493 -0.34028 -0.03385 -0.30857 -0.01996 -0.32662 C -0.01232 -0.33681 -0.00763 -0.34977 8.33333E-7 -0.35996 C 0.00226 -0.3713 0.00695 -0.3801 0.01007 -0.39121 C 0.01337 -0.40255 0.01459 -0.41482 0.01667 -0.42662 C 0.01667 -0.42709 0.01841 -0.4544 0.01181 -0.45996 C 0.00625 -0.46459 0.00087 -0.46412 -0.00486 -0.46667 C -0.01823 -0.47246 -0.03107 -0.47848 -0.04496 -0.48218 C -0.07882 -0.49121 -0.11267 -0.50116 -0.14652 -0.50903 C -0.20416 -0.50301 -0.25989 -0.48982 -0.31666 -0.4757 C -0.3342 -0.46343 -0.30885 -0.48033 -0.33489 -0.46667 C -0.35434 -0.45649 -0.37204 -0.44537 -0.39323 -0.44236 C -0.43732 -0.42732 -0.48177 -0.41806 -0.52656 -0.40672 C -0.54479 -0.40209 -0.56371 -0.39954 -0.58159 -0.39329 C -0.59323 -0.39399 -0.60503 -0.39422 -0.61666 -0.39561 C -0.62638 -0.39676 -0.63593 -0.41598 -0.64166 -0.42662 C -0.64444 -0.43797 -0.64583 -0.44954 -0.65 -0.45996 C -0.65156 -0.46945 -0.65486 -0.47732 -0.65659 -0.48681 C -0.65607 -0.49491 -0.65607 -0.50324 -0.65486 -0.51111 C -0.65382 -0.51736 -0.64982 -0.51899 -0.64652 -0.52223 C -0.63975 -0.52871 -0.63229 -0.53426 -0.62656 -0.54236 C -0.62413 -0.55232 -0.625 -0.54653 -0.625 -0.55996 " pathEditMode="relative" ptsTypes="ffffffffffffffffffffff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81481E-6 C -0.01302 -0.00324 -0.02396 -0.00857 -0.03663 -0.01111 C -0.04219 -0.01852 -0.04653 -0.02014 -0.0533 -0.02454 C -0.05799 -0.02755 -0.06042 -0.03195 -0.06493 -0.03565 C -0.08438 -0.05209 -0.06042 -0.0294 -0.07657 -0.04445 C -0.08282 -0.05023 -0.09028 -0.0544 -0.09497 -0.06227 C -0.10278 -0.07547 -0.09861 -0.07084 -0.1066 -0.07778 C -0.11163 -0.08889 -0.11823 -0.1044 -0.125 -0.11343 C -0.13021 -0.12778 -0.13629 -0.14144 -0.14167 -0.15556 C -0.14879 -0.17431 -0.15122 -0.19537 -0.15486 -0.21551 C -0.15417 -0.22801 -0.15521 -0.25602 -0.14827 -0.26898 C -0.14705 -0.27107 -0.14462 -0.27153 -0.14323 -0.27338 C -0.12657 -0.29561 -0.1158 -0.31389 -0.09167 -0.31991 C -0.05608 -0.31806 -0.01563 -0.31922 0.0118 -0.28449 C 0.01475 -0.27176 0.02361 -0.26343 0.02673 -0.25116 C 0.02916 -0.24167 0.02812 -0.24676 0.03003 -0.23565 C 0.02951 -0.22523 0.03073 -0.21436 0.02847 -0.2044 C 0.02725 -0.19931 0.02291 -0.19699 0.02014 -0.19329 C 0.0158 -0.1875 0.01284 -0.18866 0.00677 -0.18658 C -0.00608 -0.18241 -0.0165 -0.17986 -0.02986 -0.17778 C -0.03316 -0.17732 -0.03663 -0.17616 -0.03993 -0.17547 C -0.07934 -0.17732 -0.07639 -0.175 -0.1 -0.18218 C -0.10313 -0.18496 -0.10695 -0.18611 -0.1099 -0.18889 C -0.12639 -0.2044 -0.14375 -0.22986 -0.15834 -0.24885 C -0.16059 -0.25186 -0.16129 -0.25648 -0.1632 -0.25996 C -0.16511 -0.26343 -0.16771 -0.26598 -0.16997 -0.26898 C -0.179 -0.29699 -0.18976 -0.32385 -0.2 -0.35116 C -0.20434 -0.3625 -0.20521 -0.37686 -0.20834 -0.38889 C -0.21025 -0.4051 -0.21129 -0.42153 -0.2132 -0.43773 C -0.21233 -0.47061 -0.21372 -0.50741 -0.2066 -0.54005 C -0.20382 -0.55301 -0.19983 -0.56598 -0.19497 -0.57778 C -0.19306 -0.58241 -0.1882 -0.59121 -0.1882 -0.59121 C -0.18438 -0.60718 -0.17552 -0.61158 -0.16493 -0.61783 C -0.16094 -0.62014 -0.15747 -0.62477 -0.1533 -0.62662 C -0.14844 -0.62871 -0.14306 -0.62894 -0.1382 -0.63102 C -0.12361 -0.64584 -0.10729 -0.64422 -0.08993 -0.64885 C -0.07847 -0.65186 -0.0665 -0.65648 -0.05486 -0.65787 C -0.03872 -0.65973 -0.0066 -0.66227 -0.0066 -0.66227 C 0.00955 -0.66135 0.02639 -0.66459 0.04166 -0.65787 C 0.04635 -0.65579 0.05052 -0.65186 0.05503 -0.64885 C 0.05729 -0.64746 0.0618 -0.64445 0.0618 -0.64445 C 0.06597 -0.63611 0.07847 -0.62454 0.07847 -0.62454 C 0.08177 -0.61019 0.07743 -0.62616 0.08507 -0.6088 C 0.09166 -0.59375 0.09878 -0.57871 0.10677 -0.56436 C 0.11146 -0.55602 0.11458 -0.54491 0.12014 -0.53773 C 0.1217 -0.53102 0.12343 -0.52454 0.125 -0.51783 C 0.12448 -0.50672 0.12534 -0.49537 0.12343 -0.48449 C 0.12257 -0.47963 0.11337 -0.47778 0.11337 -0.47778 " pathEditMode="relative" ptsTypes="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-0.02199 C 0.00191 -0.01459 -0.0059 -0.01088 -0.01389 -0.0088 C -0.01944 -0.00949 -0.025 -0.00949 -0.03055 -0.01088 C -0.03837 -0.0125 -0.05191 -0.02616 -0.05885 -0.03079 C -0.06406 -0.03449 -0.06805 -0.04537 -0.07222 -0.0507 C -0.07934 -0.07847 -0.09913 -0.10579 -0.11719 -0.12199 C -0.12291 -0.1331 -0.12639 -0.1463 -0.12899 -0.15972 C -0.12847 -0.16621 -0.12882 -0.17338 -0.12725 -0.17963 C -0.11927 -0.21158 -0.08403 -0.2169 -0.06389 -0.21968 C -0.01458 -0.21875 0.04271 -0.21019 0.09271 -0.22431 C 0.104 -0.23148 0.11563 -0.23866 0.12604 -0.24861 C 0.13281 -0.25486 0.13698 -0.26134 0.14445 -0.26621 C 0.15747 -0.28357 0.17292 -0.29722 0.18611 -0.31505 C 0.18993 -0.32037 0.19531 -0.32431 0.19775 -0.33079 C 0.20452 -0.34884 0.21667 -0.36366 0.22604 -0.37963 C 0.23455 -0.39398 0.23802 -0.41273 0.24445 -0.42847 C 0.25695 -0.45996 0.26945 -0.49074 0.27778 -0.52408 C 0.28125 -0.55301 0.28368 -0.58195 0.28768 -0.61065 C 0.28681 -0.65533 0.29462 -0.67685 0.27778 -0.70625 C 0.27483 -0.71759 0.2658 -0.7206 0.25781 -0.72408 C 0.24219 -0.73102 0.22761 -0.73519 0.21111 -0.73727 C 0.19948 -0.74051 0.18785 -0.74398 0.17604 -0.7463 C 0.17049 -0.7456 0.16476 -0.7456 0.15938 -0.74398 C 0.15382 -0.74213 0.14757 -0.73264 0.14271 -0.72847 C 0.13924 -0.71343 0.14427 -0.73079 0.13438 -0.71505 C 0.13334 -0.71343 0.13386 -0.71042 0.13281 -0.70857 C 0.1316 -0.70648 0.12952 -0.70556 0.12778 -0.70394 C 0.12361 -0.69491 0.12205 -0.68588 0.11771 -0.67732 C 0.11615 -0.66806 0.1132 -0.65972 0.11111 -0.6507 C 0.11163 -0.63588 0.11181 -0.62107 0.11268 -0.60625 C 0.11285 -0.60324 0.1132 -0.6 0.11441 -0.59746 C 0.12066 -0.58519 0.12327 -0.58611 0.13281 -0.58171 C 0.14184 -0.57755 0.14827 -0.56574 0.15608 -0.55949 C 0.1599 -0.55648 0.16441 -0.55741 0.16771 -0.55301 " pathEditMode="relative" rAng="0" ptsTypes="fffffffffffffffffffffffffffffffff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500" y="-355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59259E-6 C -0.00208 0.00857 -0.00347 0.01042 -0.00989 0.01343 C -0.01545 0.01273 -0.02118 0.01273 -0.02656 0.01111 C -0.02899 0.01042 -0.0309 0.00764 -0.03333 0.00671 C -0.03594 0.00556 -0.03889 0.00532 -0.04166 0.00463 C -0.04722 0.0007 -0.05347 -0.00116 -0.05833 -0.00648 C -0.06493 -0.01366 -0.06719 -0.0243 -0.0717 -0.03333 C -0.07691 -0.04375 -0.08177 -0.05347 -0.08663 -0.06435 C -0.08837 -0.07569 -0.09114 -0.08495 -0.09496 -0.09537 C -0.10243 -0.14143 -0.09583 -0.21528 -0.06823 -0.25093 C -0.0585 -0.27731 -0.07135 -0.24606 -0.05989 -0.26435 C -0.05 -0.27986 -0.06423 -0.26782 -0.05 -0.27778 C -0.03611 -0.30509 -0.00642 -0.31458 0.01667 -0.31991 C 0.03056 -0.31898 0.04549 -0.32268 0.05834 -0.31551 C 0.0632 -0.31273 0.06875 -0.30417 0.0717 -0.3 C 0.07275 -0.29838 0.075 -0.29537 0.075 -0.29537 C 0.07674 -0.28958 0.0783 -0.28356 0.08004 -0.27778 C 0.08229 -0.26991 0.08073 -0.23634 0.0717 -0.22662 C 0.07031 -0.22523 0.06823 -0.22546 0.06667 -0.2243 C 0.06129 -0.2206 0.05712 -0.21458 0.05174 -0.21111 C 0.04323 -0.20555 0.03281 -0.20255 0.02344 -0.2 C 0.02066 -0.1993 0.01788 -0.19861 0.01511 -0.19768 C 0.01163 -0.19653 0.00851 -0.19444 0.00504 -0.19329 C -0.0066 -0.18981 -0.0184 -0.1875 -0.03003 -0.18426 C -0.03281 -0.18356 -0.03559 -0.18287 -0.03837 -0.18218 C -0.04166 -0.18148 -0.04826 -0.17986 -0.04826 -0.17986 C -0.0526 -0.18009 -0.08437 -0.17917 -0.09826 -0.18426 C -0.15225 -0.20393 -0.1934 -0.25926 -0.2283 -0.31551 C -0.26493 -0.37454 -0.23628 -0.33495 -0.26163 -0.36875 C -0.27187 -0.40023 -0.28837 -0.425 -0.3 -0.45555 C -0.32135 -0.51227 -0.33229 -0.57083 -0.33837 -0.63333 C -0.33715 -0.67731 -0.34323 -0.71065 -0.31666 -0.73773 C -0.27969 -0.73565 -0.24496 -0.73333 -0.21163 -0.71111 C -0.2085 -0.70671 -0.20729 -0.70555 -0.20503 -0.7 C -0.2026 -0.69421 -0.19826 -0.68218 -0.19826 -0.68218 C -0.19705 -0.67083 -0.196 -0.66157 -0.19323 -0.65093 C -0.19201 -0.62176 -0.19375 -0.62454 -0.18993 -0.60648 C -0.18837 -0.59907 -0.1816 -0.58657 -0.1816 -0.58657 C -0.18107 -0.58426 -0.18107 -0.58171 -0.18003 -0.57986 C -0.17778 -0.57569 -0.17361 -0.57338 -0.1717 -0.56875 C -0.17048 -0.56574 -0.16979 -0.5625 -0.16823 -0.55995 C -0.16701 -0.55787 -0.16493 -0.55694 -0.16337 -0.55555 C -0.16094 -0.54583 -0.15712 -0.53796 -0.15156 -0.53102 C -0.14826 -0.51204 -0.15 -0.52523 -0.15 -0.49097 " pathEditMode="relative" ptsTypes="fffffffffffffffffffffffffffffffffffffffffffA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778E-17 2.96296E-6 C -0.00277 -0.01783 -0.00503 -0.03588 -0.00833 -0.05347 C -0.00989 -0.06158 -0.01337 -0.07778 -0.01337 -0.07778 C -0.01979 -0.17546 -0.01771 -0.27801 -0.0151 -0.3757 C -0.01406 -0.41227 -0.00659 -0.44815 -0.00347 -0.48449 C 0.00035 -0.52755 0.00365 -0.5838 0.0132 -0.62454 C 0.01528 -0.64236 0.01684 -0.66204 0.0316 -0.66667 C 0.05313 -0.68403 0.04184 -0.6794 0.06493 -0.68218 C 0.08716 -0.67801 0.09948 -0.67246 0.11997 -0.66458 C 0.12778 -0.64861 0.11754 -0.66713 0.12986 -0.65347 C 0.13143 -0.65185 0.13195 -0.64884 0.13334 -0.64676 C 0.13924 -0.6375 0.14358 -0.62871 0.15 -0.62014 C 0.154 -0.60671 0.16059 -0.59514 0.16493 -0.58218 C 0.16858 -0.57107 0.16788 -0.56898 0.16997 -0.55787 C 0.1724 -0.54468 0.17049 -0.5581 0.175 -0.54236 C 0.17865 -0.52963 0.18038 -0.51852 0.1849 -0.50671 C 0.18646 -0.49445 0.19011 -0.48333 0.19167 -0.47107 C 0.19497 -0.44699 0.19948 -0.42338 0.20486 -0.4 C 0.20695 -0.38079 0.21111 -0.36019 0.21667 -0.34236 C 0.21945 -0.32315 0.21702 -0.33472 0.22657 -0.30903 L 0.22657 -0.30903 C 0.22795 -0.30394 0.2283 -0.29838 0.22986 -0.29329 C 0.23282 -0.28403 0.24132 -0.27384 0.24653 -0.26667 C 0.25 -0.25347 0.24584 -0.26551 0.2566 -0.25116 C 0.26407 -0.24121 0.25521 -0.24653 0.26493 -0.24236 C 0.27136 -0.23333 0.28125 -0.23056 0.28993 -0.22662 C 0.29549 -0.22732 0.30122 -0.22732 0.3066 -0.22894 C 0.31268 -0.23079 0.31268 -0.23333 0.31667 -0.23773 C 0.33802 -0.26088 0.34271 -0.29421 0.3533 -0.32662 C 0.35677 -0.36158 0.36493 -0.39583 0.36823 -0.43125 C 0.36945 -0.44375 0.37032 -0.45648 0.37153 -0.46898 C 0.37205 -0.475 0.37327 -0.48681 0.37327 -0.48681 C 0.37379 -0.53866 0.37396 -0.59051 0.375 -0.64236 C 0.37518 -0.65232 0.37709 -0.66134 0.38334 -0.66667 C 0.38663 -0.66621 0.40087 -0.66574 0.4066 -0.66227 C 0.41736 -0.65579 0.4224 -0.64375 0.4316 -0.63565 C 0.44132 -0.60926 0.42848 -0.64051 0.43993 -0.62222 C 0.45052 -0.60533 0.43594 -0.61968 0.44827 -0.60903 C 0.45087 -0.59908 0.45573 -0.59236 0.45834 -0.58218 C 0.4632 -0.56273 0.46771 -0.54236 0.46997 -0.52222 C 0.47344 -0.4919 0.46962 -0.52083 0.47327 -0.4757 C 0.47466 -0.45787 0.4783 -0.44005 0.47986 -0.42222 C 0.4816 -0.40324 0.48177 -0.38264 0.48663 -0.36458 C 0.48802 -0.35232 0.48993 -0.33588 0.49653 -0.32662 C 0.50052 -0.31181 0.50139 -0.29977 0.50834 -0.28681 C 0.51146 -0.27315 0.52396 -0.24815 0.53334 -0.24005 C 0.5382 -0.23033 0.54462 -0.22454 0.55157 -0.21783 C 0.55608 -0.21343 0.55955 -0.20671 0.56493 -0.2044 C 0.57657 -0.19931 0.58629 -0.19607 0.59827 -0.19329 C 0.60348 -0.19398 0.61997 -0.19329 0.62657 -0.2 C 0.6342 -0.20787 0.63993 -0.22315 0.64497 -0.23333 C 0.654 -0.25162 0.66511 -0.26968 0.67327 -0.28889 C 0.67848 -0.30116 0.68525 -0.31412 0.68993 -0.32662 C 0.69323 -0.33519 0.69827 -0.35347 0.69827 -0.35347 C 0.70122 -0.3757 0.70261 -0.39792 0.70486 -0.42014 C 0.70469 -0.43889 0.67657 -0.5794 0.71493 -0.58889 C 0.72049 -0.5875 0.72657 -0.58773 0.7316 -0.58449 C 0.73976 -0.5794 0.74827 -0.56829 0.7533 -0.55787 C 0.75382 -0.55556 0.754 -0.55324 0.75486 -0.55116 C 0.75573 -0.54861 0.75764 -0.54699 0.75834 -0.54445 C 0.75938 -0.54097 0.7592 -0.53704 0.7599 -0.53333 C 0.76077 -0.52894 0.7632 -0.52014 0.7632 -0.52014 C 0.7658 -0.47176 0.76684 -0.46945 0.7632 -0.4044 C 0.76285 -0.39746 0.76094 -0.39792 0.75834 -0.39792 " pathEditMode="relative" ptsTypes="fffffffffffffffffffFfffffffffffffffffffffffffffffffffffffffffffA"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24 -0.03727 C 0.00798 -0.03796 0.00538 -0.0375 0.00347 -0.03935 C 0.00121 -0.04143 0.00052 -0.0456 -0.00139 -0.04838 C -0.01667 -0.07176 -0.00469 -0.05 -0.0132 -0.06597 C -0.01719 -0.08194 -0.01354 -0.07685 -0.02153 -0.08379 C -0.02535 -0.09166 -0.02552 -0.09768 -0.02813 -0.10602 C -0.03247 -0.11944 -0.03802 -0.13287 -0.04306 -0.14606 C -0.04636 -0.15486 -0.04775 -0.15324 -0.05139 -0.15949 C -0.05434 -0.16458 -0.05972 -0.175 -0.05972 -0.17477 C -0.06372 -0.19074 -0.05816 -0.17315 -0.0665 -0.18611 C -0.08472 -0.21412 -0.06146 -0.18588 -0.07639 -0.20162 C -0.08212 -0.20764 -0.08733 -0.21551 -0.09306 -0.22153 C -0.10747 -0.23634 -0.12257 -0.24329 -0.13976 -0.25046 C -0.14688 -0.25671 -0.15504 -0.2581 -0.1632 -0.26157 C -0.1783 -0.26805 -0.19427 -0.27222 -0.20972 -0.27708 C -0.24861 -0.27454 -0.23577 -0.28125 -0.25816 -0.26157 C -0.26129 -0.25324 -0.2632 -0.24629 -0.26476 -0.23727 C -0.26424 -0.22824 -0.26441 -0.21921 -0.2632 -0.21041 C -0.26198 -0.20116 -0.25938 -0.20185 -0.25486 -0.19722 C -0.25209 -0.19421 -0.25 -0.19004 -0.24653 -0.18819 C -0.23976 -0.18472 -0.23177 -0.18449 -0.22483 -0.18171 C -0.17657 -0.18333 -0.13073 -0.18889 -0.08316 -0.19722 C -0.07934 -0.19884 -0.075 -0.19884 -0.07153 -0.20162 C -0.05556 -0.21389 -0.07587 -0.2044 -0.06146 -0.21041 C -0.04566 -0.23264 -0.025 -0.24653 -0.00643 -0.26389 C -0.00295 -0.26713 2.77778E-6 -0.27153 0.00347 -0.275 C 0.01614 -0.28727 0.03125 -0.29722 0.04357 -0.31041 C 0.05503 -0.32268 0.0625 -0.33102 0.07517 -0.33935 C 0.08541 -0.35764 0.09843 -0.3743 0.1118 -0.38819 C 0.12396 -0.40069 0.13403 -0.4169 0.14687 -0.42824 C 0.15191 -0.43842 0.16146 -0.44676 0.17014 -0.45046 C 0.17448 -0.45602 0.17778 -0.45926 0.1835 -0.46157 C 0.18524 -0.46296 0.1868 -0.46481 0.18854 -0.46597 C 0.1901 -0.46713 0.19201 -0.46713 0.19357 -0.46829 C 0.20659 -0.47847 0.21041 -0.4831 0.22517 -0.48611 C 0.25121 -0.49699 0.28975 -0.49074 0.31857 -0.49282 C 0.33229 -0.49143 0.3401 -0.49097 0.35191 -0.48611 C 0.35729 -0.48148 0.36354 -0.47824 0.36857 -0.47268 C 0.37326 -0.46759 0.37604 -0.46065 0.38021 -0.45486 C 0.38142 -0.45023 0.38507 -0.44653 0.38524 -0.44166 C 0.38593 -0.41574 0.38819 -0.39815 0.37847 -0.3794 C 0.37691 -0.36782 0.3743 -0.36041 0.37014 -0.35046 C 0.36771 -0.34467 0.36701 -0.33727 0.36354 -0.33264 C 0.36076 -0.32893 0.35746 -0.32592 0.35521 -0.32153 C 0.35156 -0.31435 0.34896 -0.31065 0.34357 -0.30602 C 0.33975 -0.29815 0.33507 -0.29028 0.33021 -0.28379 " pathEditMode="relative" rAng="0" ptsTypes="fffffffffffffffffffffffffffffffffffffffffffffA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39" y="-22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9.62963E-6 C -0.00521 -0.00995 -0.01025 -0.01458 -0.01841 -0.0199 C -0.02205 -0.02939 -0.02726 -0.03587 -0.03178 -0.04444 C -0.0408 -0.06157 -0.05035 -0.07847 -0.06007 -0.09537 C -0.06198 -0.09861 -0.06494 -0.10092 -0.06667 -0.10439 C -0.08004 -0.13217 -0.09063 -0.1662 -0.09844 -0.19768 C -0.10382 -0.21898 -0.1073 -0.24097 -0.11337 -0.26203 C -0.11494 -0.26736 -0.11702 -0.27245 -0.11841 -0.27777 C -0.12084 -0.28657 -0.12501 -0.30439 -0.12501 -0.30439 C -0.12709 -0.32314 -0.13299 -0.33865 -0.13507 -0.35763 C -0.13855 -0.38935 -0.14028 -0.42152 -0.14341 -0.45324 C -0.14462 -0.49768 -0.15348 -0.58333 -0.13004 -0.6243 C -0.12622 -0.63888 -0.1191 -0.64398 -0.10834 -0.64884 C -0.07917 -0.64328 -0.05053 -0.63865 -0.02171 -0.63101 C -0.01285 -0.6287 -0.00053 -0.62569 0.00833 -0.62222 C 0.0151 -0.61944 0.02829 -0.61319 0.02829 -0.61319 C 0.0335 -0.60624 0.03784 -0.603 0.04496 -0.59999 C 0.05138 -0.59398 0.05659 -0.58773 0.06336 -0.58217 C 0.06927 -0.5699 0.07847 -0.55949 0.08333 -0.54652 C 0.09097 -0.52569 0.09322 -0.50185 0.09826 -0.47986 C 0.09999 -0.45879 0.10277 -0.43587 0.09322 -0.41759 C 0.09027 -0.40138 0.08055 -0.38587 0.06822 -0.38217 C 0.06319 -0.38287 0.05798 -0.38194 0.05329 -0.38425 C 0.05034 -0.38587 0.04913 -0.3905 0.0467 -0.39328 C 0.03993 -0.40115 0.03715 -0.40787 0.03159 -0.41759 C 0.02222 -0.43402 0.01371 -0.45023 0.00659 -0.46874 C 0.00416 -0.48749 0.00156 -0.50555 -6.94444E-6 -0.5243 C 0.00052 -0.5331 0.00034 -0.54212 0.00156 -0.55092 C 0.00486 -0.57476 0.03697 -0.59236 0.05156 -0.60208 C 0.05781 -0.60624 0.06475 -0.60995 0.0717 -0.61111 C 0.08003 -0.61249 0.0967 -0.6155 0.0967 -0.6155 C 0.12309 -0.62615 0.15086 -0.62731 0.17829 -0.63101 C 0.22013 -0.64467 0.26041 -0.63009 0.30156 -0.6243 C 0.30503 -0.62337 0.33211 -0.61666 0.34166 -0.61111 C 0.35711 -0.60185 0.37256 -0.59027 0.38663 -0.57777 C 0.39548 -0.5699 0.40624 -0.56689 0.41336 -0.55555 C 0.41874 -0.54699 0.42534 -0.53796 0.43003 -0.5287 C 0.43541 -0.51805 0.43732 -0.50462 0.44166 -0.49328 C 0.44218 -0.48888 0.44236 -0.48425 0.44322 -0.47986 C 0.44409 -0.47523 0.4467 -0.46666 0.4467 -0.46666 C 0.44809 -0.45231 0.44965 -0.43587 0.45329 -0.42222 C 0.45225 -0.3956 0.45156 -0.34351 0.43489 -0.32222 C 0.43298 -0.31412 0.4302 -0.31087 0.42656 -0.30439 C 0.42152 -0.2956 0.41979 -0.28564 0.41336 -0.27986 C 0.40868 -0.24999 0.41163 -0.27245 0.41163 -0.21111 " pathEditMode="relative" ptsTypes="ffffffffffffffffffffffffffffffffffffffffffffA">
                                      <p:cBhvr>
                                        <p:cTn id="4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56 -0.03287 C 0.00295 -0.02384 0.00382 -0.02291 0.01181 -0.02037 C 0.02222 -0.01296 0.03177 -0.00625 0.04341 -0.00393 C 0.06129 0.0044 0.08143 0.00579 0.1 0.00949 C 0.11389 0.01597 0.129 0.01505 0.14341 0.01621 C 0.21354 0.01459 0.29202 0.01783 0.36007 -0.01296 C 0.36979 -0.01805 0.38143 -0.02916 0.39011 -0.03541 C 0.404 -0.04421 0.42136 -0.05278 0.43334 -0.06597 C 0.44341 -0.07778 0.4507 -0.09143 0.46007 -0.10393 C 0.46545 -0.12268 0.475 -0.1375 0.48177 -0.15486 C 0.4849 -0.17731 0.48577 -0.19977 0.48837 -0.22222 C 0.48785 -0.2412 0.49097 -0.28588 0.48004 -0.30833 C 0.45972 -0.34953 0.43594 -0.37592 0.40174 -0.39491 C 0.39879 -0.39653 0.37882 -0.40856 0.3717 -0.41041 C 0.36302 -0.41273 0.354 -0.41319 0.34514 -0.41504 C 0.28646 -0.41342 0.27657 -0.42129 0.23681 -0.3993 C 0.23559 -0.39791 0.23455 -0.39629 0.23334 -0.39491 C 0.23056 -0.3919 0.22761 -0.38935 0.225 -0.38611 C 0.21979 -0.37986 0.2165 -0.37268 0.21181 -0.36597 C 0.21025 -0.35787 0.20816 -0.35 0.20677 -0.34166 C 0.20868 -0.32731 0.20799 -0.30301 0.22344 -0.2993 C 0.22952 -0.29791 0.24167 -0.29491 0.24167 -0.29467 C 0.27136 -0.29629 0.29375 -0.3 0.3217 -0.30393 C 0.35538 -0.31389 0.38594 -0.33009 0.41667 -0.35046 C 0.43229 -0.38148 0.43455 -0.38796 0.43837 -0.42616 C 0.43785 -0.4537 0.44254 -0.50903 0.42674 -0.53727 C 0.41754 -0.57384 0.39688 -0.59722 0.37344 -0.61713 C 0.32587 -0.65787 0.26268 -0.67847 0.20677 -0.68379 C 0.16979 -0.69444 0.19132 -0.68958 0.14167 -0.69491 C 0.1283 -0.69629 0.10174 -0.6993 0.10174 -0.69907 C 0.06945 -0.69791 0.03733 -0.69722 0.00504 -0.69491 C -0.00555 -0.69421 -0.02656 -0.69051 -0.02656 -0.69028 C -0.05156 -0.68333 -0.07795 -0.67291 -0.10156 -0.65949 C -0.11614 -0.65116 -0.12986 -0.63958 -0.14496 -0.63264 C -0.16128 -0.61157 -0.13784 -0.64074 -0.15659 -0.62153 C -0.16875 -0.60926 -0.15729 -0.61481 -0.16996 -0.61041 C -0.17899 -0.59282 -0.16701 -0.61458 -0.1783 -0.5993 C -0.19149 -0.58148 -0.17882 -0.59352 -0.18993 -0.58379 C -0.19392 -0.57569 -0.19809 -0.56852 -0.2033 -0.56157 C -0.20764 -0.54282 -0.20139 -0.56574 -0.20833 -0.55046 C -0.21215 -0.5419 -0.21493 -0.53264 -0.21823 -0.52384 C -0.22083 -0.5169 -0.22135 -0.50671 -0.22326 -0.4993 C -0.22795 -0.48078 -0.23194 -0.46203 -0.23663 -0.44375 C -0.23819 -0.42616 -0.24166 -0.40995 -0.24496 -0.39282 C -0.24566 -0.38912 -0.24583 -0.38541 -0.24653 -0.38171 C -0.24739 -0.37708 -0.25 -0.36828 -0.25 -0.36805 C -0.24948 -0.35648 -0.24913 -0.34444 -0.24826 -0.33264 C -0.24705 -0.31597 -0.23993 -0.30046 -0.23993 -0.28379 " pathEditMode="relative" rAng="0" ptsTypes="fffffffffffffffffffffffffffffffffffffffffffffffA">
                                      <p:cBhvr>
                                        <p:cTn id="4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05" y="-307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000"/>
                            </p:stCondLst>
                            <p:childTnLst>
                              <p:par>
                                <p:cTn id="6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4000"/>
                            </p:stCondLst>
                            <p:childTnLst>
                              <p:par>
                                <p:cTn id="83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6000"/>
                            </p:stCondLst>
                            <p:childTnLst>
                              <p:par>
                                <p:cTn id="100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1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4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642</TotalTime>
  <Words>436</Words>
  <Application>Microsoft Office PowerPoint</Application>
  <PresentationFormat>Předvádění na obrazovce (4:3)</PresentationFormat>
  <Paragraphs>65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 : </vt:lpstr>
      <vt:lpstr>Srnec obecný (Capreolus capreolus)</vt:lpstr>
      <vt:lpstr>Srnčí rodinka</vt:lpstr>
      <vt:lpstr>Život srnce</vt:lpstr>
      <vt:lpstr>Doplň text: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</dc:creator>
  <cp:lastModifiedBy>Marie</cp:lastModifiedBy>
  <cp:revision>53</cp:revision>
  <dcterms:created xsi:type="dcterms:W3CDTF">2013-02-10T09:33:26Z</dcterms:created>
  <dcterms:modified xsi:type="dcterms:W3CDTF">2013-02-17T12:09:05Z</dcterms:modified>
</cp:coreProperties>
</file>