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emf" ContentType="image/x-e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0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14450A0-4180-4E17-AC34-9402EAA6F2A2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BF7D3CD-7126-476F-A772-7A1130AC0DD9}">
      <dgm:prSet phldrT="[Text]"/>
      <dgm:spPr/>
      <dgm:t>
        <a:bodyPr/>
        <a:lstStyle/>
        <a:p>
          <a:r>
            <a:rPr lang="cs-CZ" dirty="0" err="1" smtClean="0"/>
            <a:t>Suppe</a:t>
          </a:r>
          <a:endParaRPr lang="cs-CZ" dirty="0"/>
        </a:p>
      </dgm:t>
    </dgm:pt>
    <dgm:pt modelId="{E19B4474-C2CF-4B9B-8069-39BC39F9C8CB}" type="parTrans" cxnId="{D157D70D-CFFA-4088-8419-5EBBB911ECA0}">
      <dgm:prSet/>
      <dgm:spPr/>
      <dgm:t>
        <a:bodyPr/>
        <a:lstStyle/>
        <a:p>
          <a:endParaRPr lang="cs-CZ"/>
        </a:p>
      </dgm:t>
    </dgm:pt>
    <dgm:pt modelId="{102E5134-745C-4F9C-88A3-AC49358A5EFB}" type="sibTrans" cxnId="{D157D70D-CFFA-4088-8419-5EBBB911ECA0}">
      <dgm:prSet/>
      <dgm:spPr/>
      <dgm:t>
        <a:bodyPr/>
        <a:lstStyle/>
        <a:p>
          <a:endParaRPr lang="cs-CZ"/>
        </a:p>
      </dgm:t>
    </dgm:pt>
    <dgm:pt modelId="{3AB28912-4883-487B-857E-ACF91551DC65}">
      <dgm:prSet phldrT="[Text]"/>
      <dgm:spPr/>
      <dgm:t>
        <a:bodyPr/>
        <a:lstStyle/>
        <a:p>
          <a:r>
            <a:rPr lang="cs-CZ" dirty="0" err="1" smtClean="0"/>
            <a:t>Kartoffel</a:t>
          </a:r>
          <a:endParaRPr lang="cs-CZ" dirty="0"/>
        </a:p>
      </dgm:t>
    </dgm:pt>
    <dgm:pt modelId="{3730EF82-CE90-4AFB-840C-956C0AD020A3}" type="parTrans" cxnId="{830D34A9-B213-4850-B372-A26CB865FD41}">
      <dgm:prSet/>
      <dgm:spPr/>
      <dgm:t>
        <a:bodyPr/>
        <a:lstStyle/>
        <a:p>
          <a:endParaRPr lang="cs-CZ"/>
        </a:p>
      </dgm:t>
    </dgm:pt>
    <dgm:pt modelId="{385BE268-797F-4A9E-82E5-2508E61BD574}" type="sibTrans" cxnId="{830D34A9-B213-4850-B372-A26CB865FD41}">
      <dgm:prSet/>
      <dgm:spPr/>
      <dgm:t>
        <a:bodyPr/>
        <a:lstStyle/>
        <a:p>
          <a:endParaRPr lang="cs-CZ"/>
        </a:p>
      </dgm:t>
    </dgm:pt>
    <dgm:pt modelId="{A68DA2F7-8379-4A0C-9861-67D0B1818BB2}">
      <dgm:prSet phldrT="[Text]"/>
      <dgm:spPr/>
      <dgm:t>
        <a:bodyPr/>
        <a:lstStyle/>
        <a:p>
          <a:r>
            <a:rPr lang="cs-CZ" dirty="0" err="1" smtClean="0"/>
            <a:t>Tomaten</a:t>
          </a:r>
          <a:endParaRPr lang="cs-CZ" dirty="0"/>
        </a:p>
      </dgm:t>
    </dgm:pt>
    <dgm:pt modelId="{4D8884C7-8865-4844-AD9A-8C6102E04273}" type="parTrans" cxnId="{80DE91ED-B200-4E43-9498-99369504A25C}">
      <dgm:prSet/>
      <dgm:spPr/>
      <dgm:t>
        <a:bodyPr/>
        <a:lstStyle/>
        <a:p>
          <a:endParaRPr lang="cs-CZ"/>
        </a:p>
      </dgm:t>
    </dgm:pt>
    <dgm:pt modelId="{42403D5A-45AD-40FF-A683-92158701E7CC}" type="sibTrans" cxnId="{80DE91ED-B200-4E43-9498-99369504A25C}">
      <dgm:prSet/>
      <dgm:spPr/>
      <dgm:t>
        <a:bodyPr/>
        <a:lstStyle/>
        <a:p>
          <a:endParaRPr lang="cs-CZ"/>
        </a:p>
      </dgm:t>
    </dgm:pt>
    <dgm:pt modelId="{8DE57004-B51C-4D6F-AACA-9F874FEA7F2E}">
      <dgm:prSet phldrT="[Text]"/>
      <dgm:spPr/>
      <dgm:t>
        <a:bodyPr/>
        <a:lstStyle/>
        <a:p>
          <a:r>
            <a:rPr lang="cs-CZ" dirty="0" smtClean="0"/>
            <a:t>H</a:t>
          </a:r>
          <a:r>
            <a:rPr lang="de-DE" dirty="0" smtClean="0"/>
            <a:t>ü</a:t>
          </a:r>
          <a:r>
            <a:rPr lang="cs-CZ" dirty="0" err="1" smtClean="0"/>
            <a:t>hner</a:t>
          </a:r>
          <a:endParaRPr lang="cs-CZ" dirty="0"/>
        </a:p>
      </dgm:t>
    </dgm:pt>
    <dgm:pt modelId="{DA84F340-0DC3-408E-A143-092AD4DE6B27}" type="parTrans" cxnId="{5989BDAA-04E4-4D1F-95C6-37BA784C8F47}">
      <dgm:prSet/>
      <dgm:spPr/>
      <dgm:t>
        <a:bodyPr/>
        <a:lstStyle/>
        <a:p>
          <a:endParaRPr lang="cs-CZ"/>
        </a:p>
      </dgm:t>
    </dgm:pt>
    <dgm:pt modelId="{DA831119-57EF-4E2E-B437-2880F51BF27B}" type="sibTrans" cxnId="{5989BDAA-04E4-4D1F-95C6-37BA784C8F47}">
      <dgm:prSet/>
      <dgm:spPr/>
      <dgm:t>
        <a:bodyPr/>
        <a:lstStyle/>
        <a:p>
          <a:endParaRPr lang="cs-CZ"/>
        </a:p>
      </dgm:t>
    </dgm:pt>
    <dgm:pt modelId="{C87EFC6F-5F49-4FAE-9D19-CC9EE4CDD9DA}">
      <dgm:prSet phldrT="[Text]"/>
      <dgm:spPr/>
      <dgm:t>
        <a:bodyPr/>
        <a:lstStyle/>
        <a:p>
          <a:r>
            <a:rPr lang="de-DE" dirty="0" smtClean="0"/>
            <a:t>Gemüse</a:t>
          </a:r>
          <a:endParaRPr lang="cs-CZ" dirty="0"/>
        </a:p>
      </dgm:t>
    </dgm:pt>
    <dgm:pt modelId="{31E62F43-60A8-473C-BD66-CB5AE38BFD49}" type="parTrans" cxnId="{E5051B68-30FD-43B1-AC8A-CD8267F2389F}">
      <dgm:prSet/>
      <dgm:spPr/>
      <dgm:t>
        <a:bodyPr/>
        <a:lstStyle/>
        <a:p>
          <a:endParaRPr lang="cs-CZ"/>
        </a:p>
      </dgm:t>
    </dgm:pt>
    <dgm:pt modelId="{A102F192-89EE-4CBA-BCEC-85546F13F324}" type="sibTrans" cxnId="{E5051B68-30FD-43B1-AC8A-CD8267F2389F}">
      <dgm:prSet/>
      <dgm:spPr/>
      <dgm:t>
        <a:bodyPr/>
        <a:lstStyle/>
        <a:p>
          <a:endParaRPr lang="cs-CZ"/>
        </a:p>
      </dgm:t>
    </dgm:pt>
    <dgm:pt modelId="{0D798E32-B6A1-4300-8440-2D11228E6645}" type="pres">
      <dgm:prSet presAssocID="{714450A0-4180-4E17-AC34-9402EAA6F2A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86C985A-AA0F-4E6A-A910-7CD9387FF047}" type="pres">
      <dgm:prSet presAssocID="{CBF7D3CD-7126-476F-A772-7A1130AC0DD9}" presName="centerShape" presStyleLbl="node0" presStyleIdx="0" presStyleCnt="1"/>
      <dgm:spPr/>
      <dgm:t>
        <a:bodyPr/>
        <a:lstStyle/>
        <a:p>
          <a:endParaRPr lang="cs-CZ"/>
        </a:p>
      </dgm:t>
    </dgm:pt>
    <dgm:pt modelId="{B796432E-6172-422B-842B-0A70A098D07A}" type="pres">
      <dgm:prSet presAssocID="{3730EF82-CE90-4AFB-840C-956C0AD020A3}" presName="Name9" presStyleLbl="parChTrans1D2" presStyleIdx="0" presStyleCnt="4"/>
      <dgm:spPr/>
      <dgm:t>
        <a:bodyPr/>
        <a:lstStyle/>
        <a:p>
          <a:endParaRPr lang="cs-CZ"/>
        </a:p>
      </dgm:t>
    </dgm:pt>
    <dgm:pt modelId="{EDD7C871-4CD6-4F90-AD68-5ED4905E2C23}" type="pres">
      <dgm:prSet presAssocID="{3730EF82-CE90-4AFB-840C-956C0AD020A3}" presName="connTx" presStyleLbl="parChTrans1D2" presStyleIdx="0" presStyleCnt="4"/>
      <dgm:spPr/>
      <dgm:t>
        <a:bodyPr/>
        <a:lstStyle/>
        <a:p>
          <a:endParaRPr lang="cs-CZ"/>
        </a:p>
      </dgm:t>
    </dgm:pt>
    <dgm:pt modelId="{F104CD39-E5F4-429E-A695-639EDC9035D1}" type="pres">
      <dgm:prSet presAssocID="{3AB28912-4883-487B-857E-ACF91551DC65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26DC90-C723-439A-BBBF-0D84559CD698}" type="pres">
      <dgm:prSet presAssocID="{4D8884C7-8865-4844-AD9A-8C6102E04273}" presName="Name9" presStyleLbl="parChTrans1D2" presStyleIdx="1" presStyleCnt="4"/>
      <dgm:spPr/>
      <dgm:t>
        <a:bodyPr/>
        <a:lstStyle/>
        <a:p>
          <a:endParaRPr lang="cs-CZ"/>
        </a:p>
      </dgm:t>
    </dgm:pt>
    <dgm:pt modelId="{B4B9E3B1-B2E9-45B0-BFFF-C1CE96699218}" type="pres">
      <dgm:prSet presAssocID="{4D8884C7-8865-4844-AD9A-8C6102E04273}" presName="connTx" presStyleLbl="parChTrans1D2" presStyleIdx="1" presStyleCnt="4"/>
      <dgm:spPr/>
      <dgm:t>
        <a:bodyPr/>
        <a:lstStyle/>
        <a:p>
          <a:endParaRPr lang="cs-CZ"/>
        </a:p>
      </dgm:t>
    </dgm:pt>
    <dgm:pt modelId="{ACDB3CDE-012A-4357-B209-EB394C5F2080}" type="pres">
      <dgm:prSet presAssocID="{A68DA2F7-8379-4A0C-9861-67D0B1818BB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E87205-8205-456E-BBCE-3E012692A888}" type="pres">
      <dgm:prSet presAssocID="{DA84F340-0DC3-408E-A143-092AD4DE6B27}" presName="Name9" presStyleLbl="parChTrans1D2" presStyleIdx="2" presStyleCnt="4"/>
      <dgm:spPr/>
      <dgm:t>
        <a:bodyPr/>
        <a:lstStyle/>
        <a:p>
          <a:endParaRPr lang="cs-CZ"/>
        </a:p>
      </dgm:t>
    </dgm:pt>
    <dgm:pt modelId="{F9539CFC-B27A-4080-8736-4AF5C15F472C}" type="pres">
      <dgm:prSet presAssocID="{DA84F340-0DC3-408E-A143-092AD4DE6B27}" presName="connTx" presStyleLbl="parChTrans1D2" presStyleIdx="2" presStyleCnt="4"/>
      <dgm:spPr/>
      <dgm:t>
        <a:bodyPr/>
        <a:lstStyle/>
        <a:p>
          <a:endParaRPr lang="cs-CZ"/>
        </a:p>
      </dgm:t>
    </dgm:pt>
    <dgm:pt modelId="{C21C46FD-ACB9-4A69-AD8F-95F398487DF3}" type="pres">
      <dgm:prSet presAssocID="{8DE57004-B51C-4D6F-AACA-9F874FEA7F2E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F0FDE8-7A2D-401A-A2AB-771510434B01}" type="pres">
      <dgm:prSet presAssocID="{31E62F43-60A8-473C-BD66-CB5AE38BFD49}" presName="Name9" presStyleLbl="parChTrans1D2" presStyleIdx="3" presStyleCnt="4"/>
      <dgm:spPr/>
      <dgm:t>
        <a:bodyPr/>
        <a:lstStyle/>
        <a:p>
          <a:endParaRPr lang="cs-CZ"/>
        </a:p>
      </dgm:t>
    </dgm:pt>
    <dgm:pt modelId="{FF4AA47E-321C-4A89-9D1F-2EA1BBFC5350}" type="pres">
      <dgm:prSet presAssocID="{31E62F43-60A8-473C-BD66-CB5AE38BFD49}" presName="connTx" presStyleLbl="parChTrans1D2" presStyleIdx="3" presStyleCnt="4"/>
      <dgm:spPr/>
      <dgm:t>
        <a:bodyPr/>
        <a:lstStyle/>
        <a:p>
          <a:endParaRPr lang="cs-CZ"/>
        </a:p>
      </dgm:t>
    </dgm:pt>
    <dgm:pt modelId="{29A493E7-18C4-4CBE-BAC3-A887110D6920}" type="pres">
      <dgm:prSet presAssocID="{C87EFC6F-5F49-4FAE-9D19-CC9EE4CDD9DA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BE6F3C3-BB4E-402A-A1BE-D0BDF2A05F7F}" type="presOf" srcId="{3AB28912-4883-487B-857E-ACF91551DC65}" destId="{F104CD39-E5F4-429E-A695-639EDC9035D1}" srcOrd="0" destOrd="0" presId="urn:microsoft.com/office/officeart/2005/8/layout/radial1"/>
    <dgm:cxn modelId="{17E7E6E5-AF79-4920-956C-1C3E33E06F61}" type="presOf" srcId="{8DE57004-B51C-4D6F-AACA-9F874FEA7F2E}" destId="{C21C46FD-ACB9-4A69-AD8F-95F398487DF3}" srcOrd="0" destOrd="0" presId="urn:microsoft.com/office/officeart/2005/8/layout/radial1"/>
    <dgm:cxn modelId="{5989BDAA-04E4-4D1F-95C6-37BA784C8F47}" srcId="{CBF7D3CD-7126-476F-A772-7A1130AC0DD9}" destId="{8DE57004-B51C-4D6F-AACA-9F874FEA7F2E}" srcOrd="2" destOrd="0" parTransId="{DA84F340-0DC3-408E-A143-092AD4DE6B27}" sibTransId="{DA831119-57EF-4E2E-B437-2880F51BF27B}"/>
    <dgm:cxn modelId="{6AF352A9-2AF5-41BF-80A9-5754F226F427}" type="presOf" srcId="{A68DA2F7-8379-4A0C-9861-67D0B1818BB2}" destId="{ACDB3CDE-012A-4357-B209-EB394C5F2080}" srcOrd="0" destOrd="0" presId="urn:microsoft.com/office/officeart/2005/8/layout/radial1"/>
    <dgm:cxn modelId="{25B22637-0334-49D4-ACED-DB6ED852F9FB}" type="presOf" srcId="{C87EFC6F-5F49-4FAE-9D19-CC9EE4CDD9DA}" destId="{29A493E7-18C4-4CBE-BAC3-A887110D6920}" srcOrd="0" destOrd="0" presId="urn:microsoft.com/office/officeart/2005/8/layout/radial1"/>
    <dgm:cxn modelId="{D157D70D-CFFA-4088-8419-5EBBB911ECA0}" srcId="{714450A0-4180-4E17-AC34-9402EAA6F2A2}" destId="{CBF7D3CD-7126-476F-A772-7A1130AC0DD9}" srcOrd="0" destOrd="0" parTransId="{E19B4474-C2CF-4B9B-8069-39BC39F9C8CB}" sibTransId="{102E5134-745C-4F9C-88A3-AC49358A5EFB}"/>
    <dgm:cxn modelId="{CD4D46C0-5B08-4B0A-AD86-4CD6DE97F219}" type="presOf" srcId="{DA84F340-0DC3-408E-A143-092AD4DE6B27}" destId="{85E87205-8205-456E-BBCE-3E012692A888}" srcOrd="0" destOrd="0" presId="urn:microsoft.com/office/officeart/2005/8/layout/radial1"/>
    <dgm:cxn modelId="{80DE91ED-B200-4E43-9498-99369504A25C}" srcId="{CBF7D3CD-7126-476F-A772-7A1130AC0DD9}" destId="{A68DA2F7-8379-4A0C-9861-67D0B1818BB2}" srcOrd="1" destOrd="0" parTransId="{4D8884C7-8865-4844-AD9A-8C6102E04273}" sibTransId="{42403D5A-45AD-40FF-A683-92158701E7CC}"/>
    <dgm:cxn modelId="{830D34A9-B213-4850-B372-A26CB865FD41}" srcId="{CBF7D3CD-7126-476F-A772-7A1130AC0DD9}" destId="{3AB28912-4883-487B-857E-ACF91551DC65}" srcOrd="0" destOrd="0" parTransId="{3730EF82-CE90-4AFB-840C-956C0AD020A3}" sibTransId="{385BE268-797F-4A9E-82E5-2508E61BD574}"/>
    <dgm:cxn modelId="{058628FA-1C0B-4337-8143-9BB01D40C026}" type="presOf" srcId="{3730EF82-CE90-4AFB-840C-956C0AD020A3}" destId="{EDD7C871-4CD6-4F90-AD68-5ED4905E2C23}" srcOrd="1" destOrd="0" presId="urn:microsoft.com/office/officeart/2005/8/layout/radial1"/>
    <dgm:cxn modelId="{73597983-E1FD-4795-B77B-A7CCA9E6A9BA}" type="presOf" srcId="{4D8884C7-8865-4844-AD9A-8C6102E04273}" destId="{B4B9E3B1-B2E9-45B0-BFFF-C1CE96699218}" srcOrd="1" destOrd="0" presId="urn:microsoft.com/office/officeart/2005/8/layout/radial1"/>
    <dgm:cxn modelId="{E5051B68-30FD-43B1-AC8A-CD8267F2389F}" srcId="{CBF7D3CD-7126-476F-A772-7A1130AC0DD9}" destId="{C87EFC6F-5F49-4FAE-9D19-CC9EE4CDD9DA}" srcOrd="3" destOrd="0" parTransId="{31E62F43-60A8-473C-BD66-CB5AE38BFD49}" sibTransId="{A102F192-89EE-4CBA-BCEC-85546F13F324}"/>
    <dgm:cxn modelId="{BFBDA550-53C6-499E-A27A-55EB0590024B}" type="presOf" srcId="{4D8884C7-8865-4844-AD9A-8C6102E04273}" destId="{2026DC90-C723-439A-BBBF-0D84559CD698}" srcOrd="0" destOrd="0" presId="urn:microsoft.com/office/officeart/2005/8/layout/radial1"/>
    <dgm:cxn modelId="{2B434EB8-CB6B-41BF-9DB4-2953ED6DECD1}" type="presOf" srcId="{31E62F43-60A8-473C-BD66-CB5AE38BFD49}" destId="{FF4AA47E-321C-4A89-9D1F-2EA1BBFC5350}" srcOrd="1" destOrd="0" presId="urn:microsoft.com/office/officeart/2005/8/layout/radial1"/>
    <dgm:cxn modelId="{F36C59C5-FC95-47EC-9DEF-6FD9604E98A6}" type="presOf" srcId="{CBF7D3CD-7126-476F-A772-7A1130AC0DD9}" destId="{486C985A-AA0F-4E6A-A910-7CD9387FF047}" srcOrd="0" destOrd="0" presId="urn:microsoft.com/office/officeart/2005/8/layout/radial1"/>
    <dgm:cxn modelId="{58068F4E-6956-4EC6-B9EA-70597EE65771}" type="presOf" srcId="{DA84F340-0DC3-408E-A143-092AD4DE6B27}" destId="{F9539CFC-B27A-4080-8736-4AF5C15F472C}" srcOrd="1" destOrd="0" presId="urn:microsoft.com/office/officeart/2005/8/layout/radial1"/>
    <dgm:cxn modelId="{014EC52E-C705-47CF-A823-76AB2BD69965}" type="presOf" srcId="{714450A0-4180-4E17-AC34-9402EAA6F2A2}" destId="{0D798E32-B6A1-4300-8440-2D11228E6645}" srcOrd="0" destOrd="0" presId="urn:microsoft.com/office/officeart/2005/8/layout/radial1"/>
    <dgm:cxn modelId="{3DDE5EBD-D4F1-4786-8F35-4F9798C99AEC}" type="presOf" srcId="{3730EF82-CE90-4AFB-840C-956C0AD020A3}" destId="{B796432E-6172-422B-842B-0A70A098D07A}" srcOrd="0" destOrd="0" presId="urn:microsoft.com/office/officeart/2005/8/layout/radial1"/>
    <dgm:cxn modelId="{F03F84DC-B905-4770-A6CF-FD9BD4E85F2B}" type="presOf" srcId="{31E62F43-60A8-473C-BD66-CB5AE38BFD49}" destId="{E7F0FDE8-7A2D-401A-A2AB-771510434B01}" srcOrd="0" destOrd="0" presId="urn:microsoft.com/office/officeart/2005/8/layout/radial1"/>
    <dgm:cxn modelId="{9CBE8ABB-B4BA-4B76-9FCD-043C880EE18E}" type="presParOf" srcId="{0D798E32-B6A1-4300-8440-2D11228E6645}" destId="{486C985A-AA0F-4E6A-A910-7CD9387FF047}" srcOrd="0" destOrd="0" presId="urn:microsoft.com/office/officeart/2005/8/layout/radial1"/>
    <dgm:cxn modelId="{983DF132-F508-43EB-A83A-95C483EACE92}" type="presParOf" srcId="{0D798E32-B6A1-4300-8440-2D11228E6645}" destId="{B796432E-6172-422B-842B-0A70A098D07A}" srcOrd="1" destOrd="0" presId="urn:microsoft.com/office/officeart/2005/8/layout/radial1"/>
    <dgm:cxn modelId="{4962357E-DFE9-44CA-AAB5-B1AF8F319C2F}" type="presParOf" srcId="{B796432E-6172-422B-842B-0A70A098D07A}" destId="{EDD7C871-4CD6-4F90-AD68-5ED4905E2C23}" srcOrd="0" destOrd="0" presId="urn:microsoft.com/office/officeart/2005/8/layout/radial1"/>
    <dgm:cxn modelId="{329D0844-2B27-403A-B12D-C065F74C7675}" type="presParOf" srcId="{0D798E32-B6A1-4300-8440-2D11228E6645}" destId="{F104CD39-E5F4-429E-A695-639EDC9035D1}" srcOrd="2" destOrd="0" presId="urn:microsoft.com/office/officeart/2005/8/layout/radial1"/>
    <dgm:cxn modelId="{F838F1E2-0D66-4AA9-BB54-62B76A4BEDB4}" type="presParOf" srcId="{0D798E32-B6A1-4300-8440-2D11228E6645}" destId="{2026DC90-C723-439A-BBBF-0D84559CD698}" srcOrd="3" destOrd="0" presId="urn:microsoft.com/office/officeart/2005/8/layout/radial1"/>
    <dgm:cxn modelId="{81AF5846-F0E4-4EF4-917F-36CC236958C5}" type="presParOf" srcId="{2026DC90-C723-439A-BBBF-0D84559CD698}" destId="{B4B9E3B1-B2E9-45B0-BFFF-C1CE96699218}" srcOrd="0" destOrd="0" presId="urn:microsoft.com/office/officeart/2005/8/layout/radial1"/>
    <dgm:cxn modelId="{DD40CB12-3CDC-4266-BCF5-E571E12501D1}" type="presParOf" srcId="{0D798E32-B6A1-4300-8440-2D11228E6645}" destId="{ACDB3CDE-012A-4357-B209-EB394C5F2080}" srcOrd="4" destOrd="0" presId="urn:microsoft.com/office/officeart/2005/8/layout/radial1"/>
    <dgm:cxn modelId="{FA2E9CBE-475D-43AC-8D1A-F4C9F8D8476D}" type="presParOf" srcId="{0D798E32-B6A1-4300-8440-2D11228E6645}" destId="{85E87205-8205-456E-BBCE-3E012692A888}" srcOrd="5" destOrd="0" presId="urn:microsoft.com/office/officeart/2005/8/layout/radial1"/>
    <dgm:cxn modelId="{B1BA59A8-D32D-4904-8341-B2CDA9185690}" type="presParOf" srcId="{85E87205-8205-456E-BBCE-3E012692A888}" destId="{F9539CFC-B27A-4080-8736-4AF5C15F472C}" srcOrd="0" destOrd="0" presId="urn:microsoft.com/office/officeart/2005/8/layout/radial1"/>
    <dgm:cxn modelId="{367E86DE-5018-405C-A9B0-D27A71D9A4C9}" type="presParOf" srcId="{0D798E32-B6A1-4300-8440-2D11228E6645}" destId="{C21C46FD-ACB9-4A69-AD8F-95F398487DF3}" srcOrd="6" destOrd="0" presId="urn:microsoft.com/office/officeart/2005/8/layout/radial1"/>
    <dgm:cxn modelId="{E2FD4E63-5480-47ED-8799-15FBFA5E9D2D}" type="presParOf" srcId="{0D798E32-B6A1-4300-8440-2D11228E6645}" destId="{E7F0FDE8-7A2D-401A-A2AB-771510434B01}" srcOrd="7" destOrd="0" presId="urn:microsoft.com/office/officeart/2005/8/layout/radial1"/>
    <dgm:cxn modelId="{274A8E19-8D3F-4B7E-83B4-474B0383FCFE}" type="presParOf" srcId="{E7F0FDE8-7A2D-401A-A2AB-771510434B01}" destId="{FF4AA47E-321C-4A89-9D1F-2EA1BBFC5350}" srcOrd="0" destOrd="0" presId="urn:microsoft.com/office/officeart/2005/8/layout/radial1"/>
    <dgm:cxn modelId="{48F43255-EFB2-41D2-B859-A795F50005BF}" type="presParOf" srcId="{0D798E32-B6A1-4300-8440-2D11228E6645}" destId="{29A493E7-18C4-4CBE-BAC3-A887110D6920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2CAAFAB-DF88-4655-B1F3-9FA9DA92EB8B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ECA1D101-EDE8-45F6-A89F-520994C418E2}">
      <dgm:prSet phldrT="[Text]"/>
      <dgm:spPr/>
      <dgm:t>
        <a:bodyPr/>
        <a:lstStyle/>
        <a:p>
          <a:r>
            <a:rPr lang="cs-CZ" dirty="0" smtClean="0"/>
            <a:t>H</a:t>
          </a:r>
          <a:r>
            <a:rPr lang="de-DE" dirty="0" smtClean="0"/>
            <a:t>ä</a:t>
          </a:r>
          <a:r>
            <a:rPr lang="cs-CZ" dirty="0" err="1" smtClean="0"/>
            <a:t>hnchen</a:t>
          </a:r>
          <a:endParaRPr lang="cs-CZ" dirty="0"/>
        </a:p>
      </dgm:t>
    </dgm:pt>
    <dgm:pt modelId="{E595F501-EBC4-4005-987B-78F7178888EB}" type="parTrans" cxnId="{1E850A7F-C40F-49EC-A5A0-59AFEC48BD6C}">
      <dgm:prSet/>
      <dgm:spPr/>
      <dgm:t>
        <a:bodyPr/>
        <a:lstStyle/>
        <a:p>
          <a:endParaRPr lang="cs-CZ"/>
        </a:p>
      </dgm:t>
    </dgm:pt>
    <dgm:pt modelId="{6C89516B-CDD4-445E-8FD4-DB0598ED9455}" type="sibTrans" cxnId="{1E850A7F-C40F-49EC-A5A0-59AFEC48BD6C}">
      <dgm:prSet/>
      <dgm:spPr/>
      <dgm:t>
        <a:bodyPr/>
        <a:lstStyle/>
        <a:p>
          <a:endParaRPr lang="cs-CZ"/>
        </a:p>
      </dgm:t>
    </dgm:pt>
    <dgm:pt modelId="{84F66AF8-14CD-4557-8860-C4138E8DDE3C}">
      <dgm:prSet phldrT="[Text]"/>
      <dgm:spPr/>
      <dgm:t>
        <a:bodyPr/>
        <a:lstStyle/>
        <a:p>
          <a:r>
            <a:rPr lang="de-DE" dirty="0" smtClean="0"/>
            <a:t>Reis</a:t>
          </a:r>
          <a:endParaRPr lang="cs-CZ" dirty="0"/>
        </a:p>
      </dgm:t>
    </dgm:pt>
    <dgm:pt modelId="{A42C6F53-6A66-4A46-B8C8-DEBA9FE28F4E}" type="parTrans" cxnId="{A0DAA21C-2636-41A1-9413-D526A470037B}">
      <dgm:prSet/>
      <dgm:spPr/>
      <dgm:t>
        <a:bodyPr/>
        <a:lstStyle/>
        <a:p>
          <a:endParaRPr lang="cs-CZ"/>
        </a:p>
      </dgm:t>
    </dgm:pt>
    <dgm:pt modelId="{83171EAB-47E8-4337-891B-0FB52EE6B383}" type="sibTrans" cxnId="{A0DAA21C-2636-41A1-9413-D526A470037B}">
      <dgm:prSet/>
      <dgm:spPr/>
      <dgm:t>
        <a:bodyPr/>
        <a:lstStyle/>
        <a:p>
          <a:endParaRPr lang="cs-CZ"/>
        </a:p>
      </dgm:t>
    </dgm:pt>
    <dgm:pt modelId="{F0C06FDE-5EEC-4FE9-896B-8BA6620F3B7E}">
      <dgm:prSet phldrT="[Text]"/>
      <dgm:spPr/>
      <dgm:t>
        <a:bodyPr/>
        <a:lstStyle/>
        <a:p>
          <a:r>
            <a:rPr lang="de-DE" dirty="0" smtClean="0"/>
            <a:t>Gemüsesalat</a:t>
          </a:r>
          <a:endParaRPr lang="cs-CZ" dirty="0"/>
        </a:p>
      </dgm:t>
    </dgm:pt>
    <dgm:pt modelId="{152AA7D0-645F-4488-9CDD-50B720E621BB}" type="parTrans" cxnId="{7A8E16AA-42EA-4829-8723-20A2B023B897}">
      <dgm:prSet/>
      <dgm:spPr/>
      <dgm:t>
        <a:bodyPr/>
        <a:lstStyle/>
        <a:p>
          <a:endParaRPr lang="cs-CZ"/>
        </a:p>
      </dgm:t>
    </dgm:pt>
    <dgm:pt modelId="{BD1ADF83-40DE-4D04-BD24-011F59950420}" type="sibTrans" cxnId="{7A8E16AA-42EA-4829-8723-20A2B023B897}">
      <dgm:prSet/>
      <dgm:spPr/>
      <dgm:t>
        <a:bodyPr/>
        <a:lstStyle/>
        <a:p>
          <a:endParaRPr lang="cs-CZ"/>
        </a:p>
      </dgm:t>
    </dgm:pt>
    <dgm:pt modelId="{6EAB6F42-901A-4231-B615-B83D5A50DE87}" type="pres">
      <dgm:prSet presAssocID="{02CAAFAB-DF88-4655-B1F3-9FA9DA92EB8B}" presName="linearFlow" presStyleCnt="0">
        <dgm:presLayoutVars>
          <dgm:dir/>
          <dgm:resizeHandles val="exact"/>
        </dgm:presLayoutVars>
      </dgm:prSet>
      <dgm:spPr/>
    </dgm:pt>
    <dgm:pt modelId="{7A607364-59C8-43FB-A2A9-5381B1006716}" type="pres">
      <dgm:prSet presAssocID="{ECA1D101-EDE8-45F6-A89F-520994C418E2}" presName="composite" presStyleCnt="0"/>
      <dgm:spPr/>
    </dgm:pt>
    <dgm:pt modelId="{60FA161E-7481-4012-8D16-D9A55AC6BD1E}" type="pres">
      <dgm:prSet presAssocID="{ECA1D101-EDE8-45F6-A89F-520994C418E2}" presName="imgShp" presStyleLbl="fgImgPlace1" presStyleIdx="0" presStyleCnt="3"/>
      <dgm:spPr/>
    </dgm:pt>
    <dgm:pt modelId="{1E6EE130-68AB-4625-A49F-3FF3FB7571D5}" type="pres">
      <dgm:prSet presAssocID="{ECA1D101-EDE8-45F6-A89F-520994C418E2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62B2503-2C74-439C-9E5D-2331C8D5E302}" type="pres">
      <dgm:prSet presAssocID="{6C89516B-CDD4-445E-8FD4-DB0598ED9455}" presName="spacing" presStyleCnt="0"/>
      <dgm:spPr/>
    </dgm:pt>
    <dgm:pt modelId="{3727489A-9221-4857-8362-78ED2005B3C4}" type="pres">
      <dgm:prSet presAssocID="{84F66AF8-14CD-4557-8860-C4138E8DDE3C}" presName="composite" presStyleCnt="0"/>
      <dgm:spPr/>
    </dgm:pt>
    <dgm:pt modelId="{E0C237EC-BBF9-45C9-8C46-8E22B80EB693}" type="pres">
      <dgm:prSet presAssocID="{84F66AF8-14CD-4557-8860-C4138E8DDE3C}" presName="imgShp" presStyleLbl="fgImgPlace1" presStyleIdx="1" presStyleCnt="3"/>
      <dgm:spPr/>
    </dgm:pt>
    <dgm:pt modelId="{C285EA0C-A087-4DE2-B24D-0B1A56FDE2BA}" type="pres">
      <dgm:prSet presAssocID="{84F66AF8-14CD-4557-8860-C4138E8DDE3C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A19308-9585-4766-8A37-AC071D10F9C9}" type="pres">
      <dgm:prSet presAssocID="{83171EAB-47E8-4337-891B-0FB52EE6B383}" presName="spacing" presStyleCnt="0"/>
      <dgm:spPr/>
    </dgm:pt>
    <dgm:pt modelId="{8B70B3CF-A6BA-48B5-830D-32D1AAEEF29E}" type="pres">
      <dgm:prSet presAssocID="{F0C06FDE-5EEC-4FE9-896B-8BA6620F3B7E}" presName="composite" presStyleCnt="0"/>
      <dgm:spPr/>
    </dgm:pt>
    <dgm:pt modelId="{B7079781-38A5-48D2-8D74-004A5DF3F4C1}" type="pres">
      <dgm:prSet presAssocID="{F0C06FDE-5EEC-4FE9-896B-8BA6620F3B7E}" presName="imgShp" presStyleLbl="fgImgPlace1" presStyleIdx="2" presStyleCnt="3"/>
      <dgm:spPr/>
    </dgm:pt>
    <dgm:pt modelId="{7CE0B017-29E5-4A88-ACD1-503ED7ACE687}" type="pres">
      <dgm:prSet presAssocID="{F0C06FDE-5EEC-4FE9-896B-8BA6620F3B7E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A8E16AA-42EA-4829-8723-20A2B023B897}" srcId="{02CAAFAB-DF88-4655-B1F3-9FA9DA92EB8B}" destId="{F0C06FDE-5EEC-4FE9-896B-8BA6620F3B7E}" srcOrd="2" destOrd="0" parTransId="{152AA7D0-645F-4488-9CDD-50B720E621BB}" sibTransId="{BD1ADF83-40DE-4D04-BD24-011F59950420}"/>
    <dgm:cxn modelId="{1E850A7F-C40F-49EC-A5A0-59AFEC48BD6C}" srcId="{02CAAFAB-DF88-4655-B1F3-9FA9DA92EB8B}" destId="{ECA1D101-EDE8-45F6-A89F-520994C418E2}" srcOrd="0" destOrd="0" parTransId="{E595F501-EBC4-4005-987B-78F7178888EB}" sibTransId="{6C89516B-CDD4-445E-8FD4-DB0598ED9455}"/>
    <dgm:cxn modelId="{A30F836E-F452-48F2-9845-EF867755860F}" type="presOf" srcId="{84F66AF8-14CD-4557-8860-C4138E8DDE3C}" destId="{C285EA0C-A087-4DE2-B24D-0B1A56FDE2BA}" srcOrd="0" destOrd="0" presId="urn:microsoft.com/office/officeart/2005/8/layout/vList3"/>
    <dgm:cxn modelId="{A0DAA21C-2636-41A1-9413-D526A470037B}" srcId="{02CAAFAB-DF88-4655-B1F3-9FA9DA92EB8B}" destId="{84F66AF8-14CD-4557-8860-C4138E8DDE3C}" srcOrd="1" destOrd="0" parTransId="{A42C6F53-6A66-4A46-B8C8-DEBA9FE28F4E}" sibTransId="{83171EAB-47E8-4337-891B-0FB52EE6B383}"/>
    <dgm:cxn modelId="{D013D986-A1D9-4C24-8BEB-DB88B2E39C47}" type="presOf" srcId="{F0C06FDE-5EEC-4FE9-896B-8BA6620F3B7E}" destId="{7CE0B017-29E5-4A88-ACD1-503ED7ACE687}" srcOrd="0" destOrd="0" presId="urn:microsoft.com/office/officeart/2005/8/layout/vList3"/>
    <dgm:cxn modelId="{FE2774BF-60BC-4D0F-BBCC-E184A1FF30DD}" type="presOf" srcId="{02CAAFAB-DF88-4655-B1F3-9FA9DA92EB8B}" destId="{6EAB6F42-901A-4231-B615-B83D5A50DE87}" srcOrd="0" destOrd="0" presId="urn:microsoft.com/office/officeart/2005/8/layout/vList3"/>
    <dgm:cxn modelId="{8B3459F9-B63A-4F65-9D6A-00A70EA78438}" type="presOf" srcId="{ECA1D101-EDE8-45F6-A89F-520994C418E2}" destId="{1E6EE130-68AB-4625-A49F-3FF3FB7571D5}" srcOrd="0" destOrd="0" presId="urn:microsoft.com/office/officeart/2005/8/layout/vList3"/>
    <dgm:cxn modelId="{B4061744-77CC-4CD6-933C-B6652E717A6F}" type="presParOf" srcId="{6EAB6F42-901A-4231-B615-B83D5A50DE87}" destId="{7A607364-59C8-43FB-A2A9-5381B1006716}" srcOrd="0" destOrd="0" presId="urn:microsoft.com/office/officeart/2005/8/layout/vList3"/>
    <dgm:cxn modelId="{14DCE6C2-DBB4-45C7-9528-412BC40F7D47}" type="presParOf" srcId="{7A607364-59C8-43FB-A2A9-5381B1006716}" destId="{60FA161E-7481-4012-8D16-D9A55AC6BD1E}" srcOrd="0" destOrd="0" presId="urn:microsoft.com/office/officeart/2005/8/layout/vList3"/>
    <dgm:cxn modelId="{6298729A-49C5-4B01-B70B-9DC04B26D09F}" type="presParOf" srcId="{7A607364-59C8-43FB-A2A9-5381B1006716}" destId="{1E6EE130-68AB-4625-A49F-3FF3FB7571D5}" srcOrd="1" destOrd="0" presId="urn:microsoft.com/office/officeart/2005/8/layout/vList3"/>
    <dgm:cxn modelId="{506F4CBF-FDD9-49BB-B6FD-A3579CFE20BF}" type="presParOf" srcId="{6EAB6F42-901A-4231-B615-B83D5A50DE87}" destId="{162B2503-2C74-439C-9E5D-2331C8D5E302}" srcOrd="1" destOrd="0" presId="urn:microsoft.com/office/officeart/2005/8/layout/vList3"/>
    <dgm:cxn modelId="{ABC60518-7FE9-43EA-9359-DB6F59985E04}" type="presParOf" srcId="{6EAB6F42-901A-4231-B615-B83D5A50DE87}" destId="{3727489A-9221-4857-8362-78ED2005B3C4}" srcOrd="2" destOrd="0" presId="urn:microsoft.com/office/officeart/2005/8/layout/vList3"/>
    <dgm:cxn modelId="{E0C9A428-86D4-4F77-A964-A086188E2E3C}" type="presParOf" srcId="{3727489A-9221-4857-8362-78ED2005B3C4}" destId="{E0C237EC-BBF9-45C9-8C46-8E22B80EB693}" srcOrd="0" destOrd="0" presId="urn:microsoft.com/office/officeart/2005/8/layout/vList3"/>
    <dgm:cxn modelId="{19F943E1-8E83-4D80-8FFC-A41A1FF44529}" type="presParOf" srcId="{3727489A-9221-4857-8362-78ED2005B3C4}" destId="{C285EA0C-A087-4DE2-B24D-0B1A56FDE2BA}" srcOrd="1" destOrd="0" presId="urn:microsoft.com/office/officeart/2005/8/layout/vList3"/>
    <dgm:cxn modelId="{94BF0E39-9824-4C99-A54C-1D2207D2741E}" type="presParOf" srcId="{6EAB6F42-901A-4231-B615-B83D5A50DE87}" destId="{65A19308-9585-4766-8A37-AC071D10F9C9}" srcOrd="3" destOrd="0" presId="urn:microsoft.com/office/officeart/2005/8/layout/vList3"/>
    <dgm:cxn modelId="{0EAE77DC-B3E1-4543-BCD3-38EFD99752C1}" type="presParOf" srcId="{6EAB6F42-901A-4231-B615-B83D5A50DE87}" destId="{8B70B3CF-A6BA-48B5-830D-32D1AAEEF29E}" srcOrd="4" destOrd="0" presId="urn:microsoft.com/office/officeart/2005/8/layout/vList3"/>
    <dgm:cxn modelId="{0FC7B76E-8692-452F-8E90-1F16B0AA0FBA}" type="presParOf" srcId="{8B70B3CF-A6BA-48B5-830D-32D1AAEEF29E}" destId="{B7079781-38A5-48D2-8D74-004A5DF3F4C1}" srcOrd="0" destOrd="0" presId="urn:microsoft.com/office/officeart/2005/8/layout/vList3"/>
    <dgm:cxn modelId="{12CD39AC-E536-4122-A925-6579FF22EA4D}" type="presParOf" srcId="{8B70B3CF-A6BA-48B5-830D-32D1AAEEF29E}" destId="{7CE0B017-29E5-4A88-ACD1-503ED7ACE687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081324-DD39-42D0-A06A-E2B663BD074D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E6F66C8-D72D-4E53-B7B4-D1EA7EB6C29A}">
      <dgm:prSet phldrT="[Text]"/>
      <dgm:spPr/>
      <dgm:t>
        <a:bodyPr/>
        <a:lstStyle/>
        <a:p>
          <a:r>
            <a:rPr lang="cs-CZ" dirty="0" err="1" smtClean="0"/>
            <a:t>Fisch</a:t>
          </a:r>
          <a:endParaRPr lang="cs-CZ" dirty="0"/>
        </a:p>
      </dgm:t>
    </dgm:pt>
    <dgm:pt modelId="{8A43305A-89A2-4A12-B95D-07F2AB79D977}" type="parTrans" cxnId="{5D9617BD-B0F0-4B7F-BA02-327BEA54F0AF}">
      <dgm:prSet/>
      <dgm:spPr/>
      <dgm:t>
        <a:bodyPr/>
        <a:lstStyle/>
        <a:p>
          <a:endParaRPr lang="cs-CZ"/>
        </a:p>
      </dgm:t>
    </dgm:pt>
    <dgm:pt modelId="{4CF5DF9B-C2F6-43D7-8DD4-9446C687B3CA}" type="sibTrans" cxnId="{5D9617BD-B0F0-4B7F-BA02-327BEA54F0AF}">
      <dgm:prSet/>
      <dgm:spPr/>
      <dgm:t>
        <a:bodyPr/>
        <a:lstStyle/>
        <a:p>
          <a:endParaRPr lang="cs-CZ"/>
        </a:p>
      </dgm:t>
    </dgm:pt>
    <dgm:pt modelId="{9D979909-DDEA-48E7-8BC5-70AEDF5028CB}">
      <dgm:prSet phldrT="[Text]"/>
      <dgm:spPr/>
      <dgm:t>
        <a:bodyPr/>
        <a:lstStyle/>
        <a:p>
          <a:r>
            <a:rPr lang="cs-CZ" dirty="0" err="1" smtClean="0"/>
            <a:t>gekochte</a:t>
          </a:r>
          <a:r>
            <a:rPr lang="cs-CZ" dirty="0" smtClean="0"/>
            <a:t> </a:t>
          </a:r>
          <a:r>
            <a:rPr lang="cs-CZ" dirty="0" err="1" smtClean="0"/>
            <a:t>Kartoffeln</a:t>
          </a:r>
          <a:endParaRPr lang="cs-CZ" dirty="0"/>
        </a:p>
      </dgm:t>
    </dgm:pt>
    <dgm:pt modelId="{CAAAA4BA-0444-495C-A5B5-717971B2C7FF}" type="parTrans" cxnId="{AC26E612-1C3D-4D4F-A4C6-4C7DBA4EB2E5}">
      <dgm:prSet/>
      <dgm:spPr/>
      <dgm:t>
        <a:bodyPr/>
        <a:lstStyle/>
        <a:p>
          <a:endParaRPr lang="cs-CZ"/>
        </a:p>
      </dgm:t>
    </dgm:pt>
    <dgm:pt modelId="{45BE95C0-ACF9-4E2C-A7CC-954508F17DBB}" type="sibTrans" cxnId="{AC26E612-1C3D-4D4F-A4C6-4C7DBA4EB2E5}">
      <dgm:prSet/>
      <dgm:spPr/>
      <dgm:t>
        <a:bodyPr/>
        <a:lstStyle/>
        <a:p>
          <a:endParaRPr lang="cs-CZ"/>
        </a:p>
      </dgm:t>
    </dgm:pt>
    <dgm:pt modelId="{B8A89050-C758-4D01-87D2-AA8B5FC2CAE5}">
      <dgm:prSet phldrT="[Text]"/>
      <dgm:spPr/>
      <dgm:t>
        <a:bodyPr/>
        <a:lstStyle/>
        <a:p>
          <a:r>
            <a:rPr lang="cs-CZ" dirty="0" err="1" smtClean="0"/>
            <a:t>Gurkensalat</a:t>
          </a:r>
          <a:endParaRPr lang="cs-CZ" dirty="0"/>
        </a:p>
      </dgm:t>
    </dgm:pt>
    <dgm:pt modelId="{1D741041-3614-4CC5-A179-EE2B9CA8A47C}" type="parTrans" cxnId="{4CFFE1F1-0E4E-4025-9D4A-4AB1BB1C6BC5}">
      <dgm:prSet/>
      <dgm:spPr/>
      <dgm:t>
        <a:bodyPr/>
        <a:lstStyle/>
        <a:p>
          <a:endParaRPr lang="cs-CZ"/>
        </a:p>
      </dgm:t>
    </dgm:pt>
    <dgm:pt modelId="{E4840A24-E200-4CE2-BF45-76F94B49E1F6}" type="sibTrans" cxnId="{4CFFE1F1-0E4E-4025-9D4A-4AB1BB1C6BC5}">
      <dgm:prSet/>
      <dgm:spPr/>
      <dgm:t>
        <a:bodyPr/>
        <a:lstStyle/>
        <a:p>
          <a:endParaRPr lang="cs-CZ"/>
        </a:p>
      </dgm:t>
    </dgm:pt>
    <dgm:pt modelId="{A55EA9BA-41A8-4268-BDFE-4BADBDFDD3C9}" type="pres">
      <dgm:prSet presAssocID="{4F081324-DD39-42D0-A06A-E2B663BD074D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808759E-FD9E-41C5-B071-B649DACFE79E}" type="pres">
      <dgm:prSet presAssocID="{1E6F66C8-D72D-4E53-B7B4-D1EA7EB6C29A}" presName="composite" presStyleCnt="0"/>
      <dgm:spPr/>
    </dgm:pt>
    <dgm:pt modelId="{1E30E77A-6380-4755-97C3-29BE2353FF5E}" type="pres">
      <dgm:prSet presAssocID="{1E6F66C8-D72D-4E53-B7B4-D1EA7EB6C29A}" presName="imgShp" presStyleLbl="fgImgPlace1" presStyleIdx="0" presStyleCnt="3"/>
      <dgm:spPr/>
    </dgm:pt>
    <dgm:pt modelId="{E5D0BAFC-3D87-41ED-958F-379455ADBFE6}" type="pres">
      <dgm:prSet presAssocID="{1E6F66C8-D72D-4E53-B7B4-D1EA7EB6C29A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3C3EBA3-5636-49EF-B2E0-E1169E806582}" type="pres">
      <dgm:prSet presAssocID="{4CF5DF9B-C2F6-43D7-8DD4-9446C687B3CA}" presName="spacing" presStyleCnt="0"/>
      <dgm:spPr/>
    </dgm:pt>
    <dgm:pt modelId="{77CA269D-A8F2-4AE4-8BD0-28F3AAEF702A}" type="pres">
      <dgm:prSet presAssocID="{9D979909-DDEA-48E7-8BC5-70AEDF5028CB}" presName="composite" presStyleCnt="0"/>
      <dgm:spPr/>
    </dgm:pt>
    <dgm:pt modelId="{DB849B07-B140-42FE-AADD-4B55809C847B}" type="pres">
      <dgm:prSet presAssocID="{9D979909-DDEA-48E7-8BC5-70AEDF5028CB}" presName="imgShp" presStyleLbl="fgImgPlace1" presStyleIdx="1" presStyleCnt="3"/>
      <dgm:spPr/>
    </dgm:pt>
    <dgm:pt modelId="{3C719A9D-B968-443F-94D0-8434DD9C89D4}" type="pres">
      <dgm:prSet presAssocID="{9D979909-DDEA-48E7-8BC5-70AEDF5028CB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431C0C3-F824-4B98-89E4-4BEDC075660C}" type="pres">
      <dgm:prSet presAssocID="{45BE95C0-ACF9-4E2C-A7CC-954508F17DBB}" presName="spacing" presStyleCnt="0"/>
      <dgm:spPr/>
    </dgm:pt>
    <dgm:pt modelId="{76F54DE4-0C66-4EC2-B74A-5909BE3CC302}" type="pres">
      <dgm:prSet presAssocID="{B8A89050-C758-4D01-87D2-AA8B5FC2CAE5}" presName="composite" presStyleCnt="0"/>
      <dgm:spPr/>
    </dgm:pt>
    <dgm:pt modelId="{0060BED2-EAA5-44CC-A610-00167E022EF6}" type="pres">
      <dgm:prSet presAssocID="{B8A89050-C758-4D01-87D2-AA8B5FC2CAE5}" presName="imgShp" presStyleLbl="fgImgPlace1" presStyleIdx="2" presStyleCnt="3"/>
      <dgm:spPr/>
    </dgm:pt>
    <dgm:pt modelId="{12809EE3-F31E-41EE-ABFA-AB436A6B9D11}" type="pres">
      <dgm:prSet presAssocID="{B8A89050-C758-4D01-87D2-AA8B5FC2CAE5}" presName="txShp" presStyleLbl="node1" presStyleIdx="2" presStyleCnt="3" custLinFactNeighborX="-3111" custLinFactNeighborY="-556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D9617BD-B0F0-4B7F-BA02-327BEA54F0AF}" srcId="{4F081324-DD39-42D0-A06A-E2B663BD074D}" destId="{1E6F66C8-D72D-4E53-B7B4-D1EA7EB6C29A}" srcOrd="0" destOrd="0" parTransId="{8A43305A-89A2-4A12-B95D-07F2AB79D977}" sibTransId="{4CF5DF9B-C2F6-43D7-8DD4-9446C687B3CA}"/>
    <dgm:cxn modelId="{1BA57EDF-182C-4052-83FA-016D34560721}" type="presOf" srcId="{1E6F66C8-D72D-4E53-B7B4-D1EA7EB6C29A}" destId="{E5D0BAFC-3D87-41ED-958F-379455ADBFE6}" srcOrd="0" destOrd="0" presId="urn:microsoft.com/office/officeart/2005/8/layout/vList3"/>
    <dgm:cxn modelId="{597520E6-0EB5-439B-858F-CF3C1E7155A6}" type="presOf" srcId="{B8A89050-C758-4D01-87D2-AA8B5FC2CAE5}" destId="{12809EE3-F31E-41EE-ABFA-AB436A6B9D11}" srcOrd="0" destOrd="0" presId="urn:microsoft.com/office/officeart/2005/8/layout/vList3"/>
    <dgm:cxn modelId="{12E7D3AB-FE99-4DCC-9D44-08219C7F83A5}" type="presOf" srcId="{4F081324-DD39-42D0-A06A-E2B663BD074D}" destId="{A55EA9BA-41A8-4268-BDFE-4BADBDFDD3C9}" srcOrd="0" destOrd="0" presId="urn:microsoft.com/office/officeart/2005/8/layout/vList3"/>
    <dgm:cxn modelId="{AC26E612-1C3D-4D4F-A4C6-4C7DBA4EB2E5}" srcId="{4F081324-DD39-42D0-A06A-E2B663BD074D}" destId="{9D979909-DDEA-48E7-8BC5-70AEDF5028CB}" srcOrd="1" destOrd="0" parTransId="{CAAAA4BA-0444-495C-A5B5-717971B2C7FF}" sibTransId="{45BE95C0-ACF9-4E2C-A7CC-954508F17DBB}"/>
    <dgm:cxn modelId="{4CFFE1F1-0E4E-4025-9D4A-4AB1BB1C6BC5}" srcId="{4F081324-DD39-42D0-A06A-E2B663BD074D}" destId="{B8A89050-C758-4D01-87D2-AA8B5FC2CAE5}" srcOrd="2" destOrd="0" parTransId="{1D741041-3614-4CC5-A179-EE2B9CA8A47C}" sibTransId="{E4840A24-E200-4CE2-BF45-76F94B49E1F6}"/>
    <dgm:cxn modelId="{D3D2F4D5-3DAC-4393-9FA4-4CCC5D098526}" type="presOf" srcId="{9D979909-DDEA-48E7-8BC5-70AEDF5028CB}" destId="{3C719A9D-B968-443F-94D0-8434DD9C89D4}" srcOrd="0" destOrd="0" presId="urn:microsoft.com/office/officeart/2005/8/layout/vList3"/>
    <dgm:cxn modelId="{EB43C6C2-5FEE-470D-A06C-3AF7DBD11B04}" type="presParOf" srcId="{A55EA9BA-41A8-4268-BDFE-4BADBDFDD3C9}" destId="{F808759E-FD9E-41C5-B071-B649DACFE79E}" srcOrd="0" destOrd="0" presId="urn:microsoft.com/office/officeart/2005/8/layout/vList3"/>
    <dgm:cxn modelId="{091D237F-690D-42FA-AC64-11C51181F9A5}" type="presParOf" srcId="{F808759E-FD9E-41C5-B071-B649DACFE79E}" destId="{1E30E77A-6380-4755-97C3-29BE2353FF5E}" srcOrd="0" destOrd="0" presId="urn:microsoft.com/office/officeart/2005/8/layout/vList3"/>
    <dgm:cxn modelId="{4E72D09B-5371-4CC7-8D51-B48B13C6AC7B}" type="presParOf" srcId="{F808759E-FD9E-41C5-B071-B649DACFE79E}" destId="{E5D0BAFC-3D87-41ED-958F-379455ADBFE6}" srcOrd="1" destOrd="0" presId="urn:microsoft.com/office/officeart/2005/8/layout/vList3"/>
    <dgm:cxn modelId="{056CAA2E-5266-4BB4-B3BC-D1659909A08C}" type="presParOf" srcId="{A55EA9BA-41A8-4268-BDFE-4BADBDFDD3C9}" destId="{A3C3EBA3-5636-49EF-B2E0-E1169E806582}" srcOrd="1" destOrd="0" presId="urn:microsoft.com/office/officeart/2005/8/layout/vList3"/>
    <dgm:cxn modelId="{2DD50266-B83D-4A44-BC84-4D63CA12B973}" type="presParOf" srcId="{A55EA9BA-41A8-4268-BDFE-4BADBDFDD3C9}" destId="{77CA269D-A8F2-4AE4-8BD0-28F3AAEF702A}" srcOrd="2" destOrd="0" presId="urn:microsoft.com/office/officeart/2005/8/layout/vList3"/>
    <dgm:cxn modelId="{1A5A43FB-76EE-4633-AA48-B479DC0B05C6}" type="presParOf" srcId="{77CA269D-A8F2-4AE4-8BD0-28F3AAEF702A}" destId="{DB849B07-B140-42FE-AADD-4B55809C847B}" srcOrd="0" destOrd="0" presId="urn:microsoft.com/office/officeart/2005/8/layout/vList3"/>
    <dgm:cxn modelId="{2EAE3FFC-8696-4820-8BB4-C4D7483BF691}" type="presParOf" srcId="{77CA269D-A8F2-4AE4-8BD0-28F3AAEF702A}" destId="{3C719A9D-B968-443F-94D0-8434DD9C89D4}" srcOrd="1" destOrd="0" presId="urn:microsoft.com/office/officeart/2005/8/layout/vList3"/>
    <dgm:cxn modelId="{EA27F995-37DE-4195-88A8-12064D1F3300}" type="presParOf" srcId="{A55EA9BA-41A8-4268-BDFE-4BADBDFDD3C9}" destId="{0431C0C3-F824-4B98-89E4-4BEDC075660C}" srcOrd="3" destOrd="0" presId="urn:microsoft.com/office/officeart/2005/8/layout/vList3"/>
    <dgm:cxn modelId="{072EF2DC-98D5-4D21-8281-13BBC6DAA5D5}" type="presParOf" srcId="{A55EA9BA-41A8-4268-BDFE-4BADBDFDD3C9}" destId="{76F54DE4-0C66-4EC2-B74A-5909BE3CC302}" srcOrd="4" destOrd="0" presId="urn:microsoft.com/office/officeart/2005/8/layout/vList3"/>
    <dgm:cxn modelId="{33C7D7E4-5142-4D37-8094-DC59DC0C2E2E}" type="presParOf" srcId="{76F54DE4-0C66-4EC2-B74A-5909BE3CC302}" destId="{0060BED2-EAA5-44CC-A610-00167E022EF6}" srcOrd="0" destOrd="0" presId="urn:microsoft.com/office/officeart/2005/8/layout/vList3"/>
    <dgm:cxn modelId="{6EBA1D50-6F89-46B2-9ECD-934DEB81E7C4}" type="presParOf" srcId="{76F54DE4-0C66-4EC2-B74A-5909BE3CC302}" destId="{12809EE3-F31E-41EE-ABFA-AB436A6B9D1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AC0DCD-D842-436A-BDAF-992EAC6652BB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53789BB5-C677-470A-AB37-97F4E81DEB55}">
      <dgm:prSet phldrT="[Text]"/>
      <dgm:spPr/>
      <dgm:t>
        <a:bodyPr/>
        <a:lstStyle/>
        <a:p>
          <a:r>
            <a:rPr lang="cs-CZ" dirty="0" err="1" smtClean="0"/>
            <a:t>Joghurt</a:t>
          </a:r>
          <a:endParaRPr lang="cs-CZ" dirty="0"/>
        </a:p>
      </dgm:t>
    </dgm:pt>
    <dgm:pt modelId="{E93AB875-6644-4C59-9627-9322502389FA}" type="parTrans" cxnId="{F628B0F8-EBD1-4839-8F7E-F30C93D95667}">
      <dgm:prSet/>
      <dgm:spPr/>
      <dgm:t>
        <a:bodyPr/>
        <a:lstStyle/>
        <a:p>
          <a:endParaRPr lang="cs-CZ"/>
        </a:p>
      </dgm:t>
    </dgm:pt>
    <dgm:pt modelId="{6E9F49F6-F45F-440A-B83C-123E5AE0D465}" type="sibTrans" cxnId="{F628B0F8-EBD1-4839-8F7E-F30C93D95667}">
      <dgm:prSet/>
      <dgm:spPr/>
      <dgm:t>
        <a:bodyPr/>
        <a:lstStyle/>
        <a:p>
          <a:endParaRPr lang="cs-CZ"/>
        </a:p>
      </dgm:t>
    </dgm:pt>
    <dgm:pt modelId="{288C7AD5-5F57-4470-979F-BA2BC9A23BF3}">
      <dgm:prSet phldrT="[Text]"/>
      <dgm:spPr/>
      <dgm:t>
        <a:bodyPr/>
        <a:lstStyle/>
        <a:p>
          <a:r>
            <a:rPr lang="cs-CZ" dirty="0" smtClean="0"/>
            <a:t>H</a:t>
          </a:r>
          <a:r>
            <a:rPr lang="de-DE" dirty="0" smtClean="0"/>
            <a:t>ü</a:t>
          </a:r>
          <a:r>
            <a:rPr lang="cs-CZ" dirty="0" err="1" smtClean="0"/>
            <a:t>hnersalat</a:t>
          </a:r>
          <a:endParaRPr lang="cs-CZ" dirty="0"/>
        </a:p>
      </dgm:t>
    </dgm:pt>
    <dgm:pt modelId="{BAC000E6-C06C-4EB5-9BAA-536A691B50E2}" type="parTrans" cxnId="{F8064AEF-782A-4686-8988-B87CE93C82ED}">
      <dgm:prSet/>
      <dgm:spPr/>
      <dgm:t>
        <a:bodyPr/>
        <a:lstStyle/>
        <a:p>
          <a:endParaRPr lang="cs-CZ"/>
        </a:p>
      </dgm:t>
    </dgm:pt>
    <dgm:pt modelId="{026CAFA1-9616-46BF-AE97-0F3BB26EC0DA}" type="sibTrans" cxnId="{F8064AEF-782A-4686-8988-B87CE93C82ED}">
      <dgm:prSet/>
      <dgm:spPr/>
      <dgm:t>
        <a:bodyPr/>
        <a:lstStyle/>
        <a:p>
          <a:endParaRPr lang="cs-CZ"/>
        </a:p>
      </dgm:t>
    </dgm:pt>
    <dgm:pt modelId="{63489D3B-3D10-4E6E-BBCC-761D8CCBDF8E}">
      <dgm:prSet phldrT="[Text]"/>
      <dgm:spPr/>
      <dgm:t>
        <a:bodyPr/>
        <a:lstStyle/>
        <a:p>
          <a:r>
            <a:rPr lang="de-DE" dirty="0" smtClean="0"/>
            <a:t>Pizza</a:t>
          </a:r>
          <a:endParaRPr lang="cs-CZ" dirty="0"/>
        </a:p>
      </dgm:t>
    </dgm:pt>
    <dgm:pt modelId="{B3FF516C-5FD5-4CF2-B9BA-8FB8FBE7FF10}" type="parTrans" cxnId="{A5C35825-E79F-4274-A095-BFB6D5110A22}">
      <dgm:prSet/>
      <dgm:spPr/>
      <dgm:t>
        <a:bodyPr/>
        <a:lstStyle/>
        <a:p>
          <a:endParaRPr lang="cs-CZ"/>
        </a:p>
      </dgm:t>
    </dgm:pt>
    <dgm:pt modelId="{0BFFD1A1-EE0E-45E6-A8AB-AB6E79400CF8}" type="sibTrans" cxnId="{A5C35825-E79F-4274-A095-BFB6D5110A22}">
      <dgm:prSet/>
      <dgm:spPr/>
      <dgm:t>
        <a:bodyPr/>
        <a:lstStyle/>
        <a:p>
          <a:endParaRPr lang="cs-CZ"/>
        </a:p>
      </dgm:t>
    </dgm:pt>
    <dgm:pt modelId="{D4465AF5-1D42-4EA7-BAB8-0A4CC20E4CDA}" type="pres">
      <dgm:prSet presAssocID="{63AC0DCD-D842-436A-BDAF-992EAC6652BB}" presName="linearFlow" presStyleCnt="0">
        <dgm:presLayoutVars>
          <dgm:dir/>
          <dgm:resizeHandles val="exact"/>
        </dgm:presLayoutVars>
      </dgm:prSet>
      <dgm:spPr/>
    </dgm:pt>
    <dgm:pt modelId="{0711359E-1863-4BDA-B5DD-F3D0C4FF64E0}" type="pres">
      <dgm:prSet presAssocID="{53789BB5-C677-470A-AB37-97F4E81DEB55}" presName="composite" presStyleCnt="0"/>
      <dgm:spPr/>
    </dgm:pt>
    <dgm:pt modelId="{2D03D9CB-E3FA-467A-98E4-F5E0E92DE228}" type="pres">
      <dgm:prSet presAssocID="{53789BB5-C677-470A-AB37-97F4E81DEB55}" presName="imgShp" presStyleLbl="fgImgPlace1" presStyleIdx="0" presStyleCnt="3"/>
      <dgm:spPr/>
    </dgm:pt>
    <dgm:pt modelId="{6A812B05-3007-42AB-982F-691E863746DB}" type="pres">
      <dgm:prSet presAssocID="{53789BB5-C677-470A-AB37-97F4E81DEB55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52EA21E-7D62-4850-8225-5FCF45F25992}" type="pres">
      <dgm:prSet presAssocID="{6E9F49F6-F45F-440A-B83C-123E5AE0D465}" presName="spacing" presStyleCnt="0"/>
      <dgm:spPr/>
    </dgm:pt>
    <dgm:pt modelId="{BB8D0964-3323-4755-855F-21CFC43F5690}" type="pres">
      <dgm:prSet presAssocID="{288C7AD5-5F57-4470-979F-BA2BC9A23BF3}" presName="composite" presStyleCnt="0"/>
      <dgm:spPr/>
    </dgm:pt>
    <dgm:pt modelId="{C86E93EC-C44D-4D00-9F6B-854B44D60DB6}" type="pres">
      <dgm:prSet presAssocID="{288C7AD5-5F57-4470-979F-BA2BC9A23BF3}" presName="imgShp" presStyleLbl="fgImgPlace1" presStyleIdx="1" presStyleCnt="3"/>
      <dgm:spPr/>
    </dgm:pt>
    <dgm:pt modelId="{39EDA74C-7BAB-4EB5-A3EF-8860B651D83A}" type="pres">
      <dgm:prSet presAssocID="{288C7AD5-5F57-4470-979F-BA2BC9A23BF3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F907AF3-9E61-4715-BC90-C9DD291EFDE2}" type="pres">
      <dgm:prSet presAssocID="{026CAFA1-9616-46BF-AE97-0F3BB26EC0DA}" presName="spacing" presStyleCnt="0"/>
      <dgm:spPr/>
    </dgm:pt>
    <dgm:pt modelId="{36C72306-BA2D-4A69-A6B5-02264F1149D8}" type="pres">
      <dgm:prSet presAssocID="{63489D3B-3D10-4E6E-BBCC-761D8CCBDF8E}" presName="composite" presStyleCnt="0"/>
      <dgm:spPr/>
    </dgm:pt>
    <dgm:pt modelId="{0BE76D27-97C5-4FF7-9EAB-862931FE88A8}" type="pres">
      <dgm:prSet presAssocID="{63489D3B-3D10-4E6E-BBCC-761D8CCBDF8E}" presName="imgShp" presStyleLbl="fgImgPlace1" presStyleIdx="2" presStyleCnt="3"/>
      <dgm:spPr/>
    </dgm:pt>
    <dgm:pt modelId="{B01503D3-406F-4E49-A41A-3BA98815E5F9}" type="pres">
      <dgm:prSet presAssocID="{63489D3B-3D10-4E6E-BBCC-761D8CCBDF8E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5C35825-E79F-4274-A095-BFB6D5110A22}" srcId="{63AC0DCD-D842-436A-BDAF-992EAC6652BB}" destId="{63489D3B-3D10-4E6E-BBCC-761D8CCBDF8E}" srcOrd="2" destOrd="0" parTransId="{B3FF516C-5FD5-4CF2-B9BA-8FB8FBE7FF10}" sibTransId="{0BFFD1A1-EE0E-45E6-A8AB-AB6E79400CF8}"/>
    <dgm:cxn modelId="{F628B0F8-EBD1-4839-8F7E-F30C93D95667}" srcId="{63AC0DCD-D842-436A-BDAF-992EAC6652BB}" destId="{53789BB5-C677-470A-AB37-97F4E81DEB55}" srcOrd="0" destOrd="0" parTransId="{E93AB875-6644-4C59-9627-9322502389FA}" sibTransId="{6E9F49F6-F45F-440A-B83C-123E5AE0D465}"/>
    <dgm:cxn modelId="{C0D33353-53F7-4577-9AD7-DDFDF9329619}" type="presOf" srcId="{63AC0DCD-D842-436A-BDAF-992EAC6652BB}" destId="{D4465AF5-1D42-4EA7-BAB8-0A4CC20E4CDA}" srcOrd="0" destOrd="0" presId="urn:microsoft.com/office/officeart/2005/8/layout/vList3"/>
    <dgm:cxn modelId="{44D08FB0-DCB3-4DE0-9AC4-DF29F5904B6E}" type="presOf" srcId="{288C7AD5-5F57-4470-979F-BA2BC9A23BF3}" destId="{39EDA74C-7BAB-4EB5-A3EF-8860B651D83A}" srcOrd="0" destOrd="0" presId="urn:microsoft.com/office/officeart/2005/8/layout/vList3"/>
    <dgm:cxn modelId="{F8064AEF-782A-4686-8988-B87CE93C82ED}" srcId="{63AC0DCD-D842-436A-BDAF-992EAC6652BB}" destId="{288C7AD5-5F57-4470-979F-BA2BC9A23BF3}" srcOrd="1" destOrd="0" parTransId="{BAC000E6-C06C-4EB5-9BAA-536A691B50E2}" sibTransId="{026CAFA1-9616-46BF-AE97-0F3BB26EC0DA}"/>
    <dgm:cxn modelId="{08B08B04-8565-425C-B362-6AB0DB79C33F}" type="presOf" srcId="{53789BB5-C677-470A-AB37-97F4E81DEB55}" destId="{6A812B05-3007-42AB-982F-691E863746DB}" srcOrd="0" destOrd="0" presId="urn:microsoft.com/office/officeart/2005/8/layout/vList3"/>
    <dgm:cxn modelId="{76DB62E0-9989-47C6-B28E-54824018E6DC}" type="presOf" srcId="{63489D3B-3D10-4E6E-BBCC-761D8CCBDF8E}" destId="{B01503D3-406F-4E49-A41A-3BA98815E5F9}" srcOrd="0" destOrd="0" presId="urn:microsoft.com/office/officeart/2005/8/layout/vList3"/>
    <dgm:cxn modelId="{93BEF14F-BB59-4984-95CD-CAEF9CFA8113}" type="presParOf" srcId="{D4465AF5-1D42-4EA7-BAB8-0A4CC20E4CDA}" destId="{0711359E-1863-4BDA-B5DD-F3D0C4FF64E0}" srcOrd="0" destOrd="0" presId="urn:microsoft.com/office/officeart/2005/8/layout/vList3"/>
    <dgm:cxn modelId="{904BDB90-0AFB-4AD5-8F92-A0C61789E2E1}" type="presParOf" srcId="{0711359E-1863-4BDA-B5DD-F3D0C4FF64E0}" destId="{2D03D9CB-E3FA-467A-98E4-F5E0E92DE228}" srcOrd="0" destOrd="0" presId="urn:microsoft.com/office/officeart/2005/8/layout/vList3"/>
    <dgm:cxn modelId="{1C723707-E487-4E83-A333-02E50678CEEC}" type="presParOf" srcId="{0711359E-1863-4BDA-B5DD-F3D0C4FF64E0}" destId="{6A812B05-3007-42AB-982F-691E863746DB}" srcOrd="1" destOrd="0" presId="urn:microsoft.com/office/officeart/2005/8/layout/vList3"/>
    <dgm:cxn modelId="{95CF3EC0-947A-46C8-B4E6-BD07CDDC7CAE}" type="presParOf" srcId="{D4465AF5-1D42-4EA7-BAB8-0A4CC20E4CDA}" destId="{752EA21E-7D62-4850-8225-5FCF45F25992}" srcOrd="1" destOrd="0" presId="urn:microsoft.com/office/officeart/2005/8/layout/vList3"/>
    <dgm:cxn modelId="{E8BBFCA8-33AD-4F38-8965-AD29A15D7D8B}" type="presParOf" srcId="{D4465AF5-1D42-4EA7-BAB8-0A4CC20E4CDA}" destId="{BB8D0964-3323-4755-855F-21CFC43F5690}" srcOrd="2" destOrd="0" presId="urn:microsoft.com/office/officeart/2005/8/layout/vList3"/>
    <dgm:cxn modelId="{A65ADB77-92D3-4C5A-8A27-1B3027684F51}" type="presParOf" srcId="{BB8D0964-3323-4755-855F-21CFC43F5690}" destId="{C86E93EC-C44D-4D00-9F6B-854B44D60DB6}" srcOrd="0" destOrd="0" presId="urn:microsoft.com/office/officeart/2005/8/layout/vList3"/>
    <dgm:cxn modelId="{C7861894-E53C-4425-AADC-BE659EAEC0A5}" type="presParOf" srcId="{BB8D0964-3323-4755-855F-21CFC43F5690}" destId="{39EDA74C-7BAB-4EB5-A3EF-8860B651D83A}" srcOrd="1" destOrd="0" presId="urn:microsoft.com/office/officeart/2005/8/layout/vList3"/>
    <dgm:cxn modelId="{74852066-A8BA-4295-91B3-34CB1B958457}" type="presParOf" srcId="{D4465AF5-1D42-4EA7-BAB8-0A4CC20E4CDA}" destId="{9F907AF3-9E61-4715-BC90-C9DD291EFDE2}" srcOrd="3" destOrd="0" presId="urn:microsoft.com/office/officeart/2005/8/layout/vList3"/>
    <dgm:cxn modelId="{EC4D5F29-B594-483C-A02A-963713462B9A}" type="presParOf" srcId="{D4465AF5-1D42-4EA7-BAB8-0A4CC20E4CDA}" destId="{36C72306-BA2D-4A69-A6B5-02264F1149D8}" srcOrd="4" destOrd="0" presId="urn:microsoft.com/office/officeart/2005/8/layout/vList3"/>
    <dgm:cxn modelId="{ACE4B08B-3B98-44DB-BDAB-8D27941D185A}" type="presParOf" srcId="{36C72306-BA2D-4A69-A6B5-02264F1149D8}" destId="{0BE76D27-97C5-4FF7-9EAB-862931FE88A8}" srcOrd="0" destOrd="0" presId="urn:microsoft.com/office/officeart/2005/8/layout/vList3"/>
    <dgm:cxn modelId="{6B75DF9C-7FCF-4E45-9BBA-E7E847925DAC}" type="presParOf" srcId="{36C72306-BA2D-4A69-A6B5-02264F1149D8}" destId="{B01503D3-406F-4E49-A41A-3BA98815E5F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86C985A-AA0F-4E6A-A910-7CD9387FF047}">
      <dsp:nvSpPr>
        <dsp:cNvPr id="0" name=""/>
        <dsp:cNvSpPr/>
      </dsp:nvSpPr>
      <dsp:spPr>
        <a:xfrm>
          <a:off x="3486931" y="1635112"/>
          <a:ext cx="1255737" cy="12557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err="1" smtClean="0"/>
            <a:t>Suppe</a:t>
          </a:r>
          <a:endParaRPr lang="cs-CZ" sz="2600" kern="1200" dirty="0"/>
        </a:p>
      </dsp:txBody>
      <dsp:txXfrm>
        <a:off x="3486931" y="1635112"/>
        <a:ext cx="1255737" cy="1255737"/>
      </dsp:txXfrm>
    </dsp:sp>
    <dsp:sp modelId="{B796432E-6172-422B-842B-0A70A098D07A}">
      <dsp:nvSpPr>
        <dsp:cNvPr id="0" name=""/>
        <dsp:cNvSpPr/>
      </dsp:nvSpPr>
      <dsp:spPr>
        <a:xfrm rot="16200000">
          <a:off x="3926349" y="1432929"/>
          <a:ext cx="376900" cy="27465"/>
        </a:xfrm>
        <a:custGeom>
          <a:avLst/>
          <a:gdLst/>
          <a:ahLst/>
          <a:cxnLst/>
          <a:rect l="0" t="0" r="0" b="0"/>
          <a:pathLst>
            <a:path>
              <a:moveTo>
                <a:pt x="0" y="13732"/>
              </a:moveTo>
              <a:lnTo>
                <a:pt x="376900" y="1373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6200000">
        <a:off x="4105377" y="1437239"/>
        <a:ext cx="18845" cy="18845"/>
      </dsp:txXfrm>
    </dsp:sp>
    <dsp:sp modelId="{F104CD39-E5F4-429E-A695-639EDC9035D1}">
      <dsp:nvSpPr>
        <dsp:cNvPr id="0" name=""/>
        <dsp:cNvSpPr/>
      </dsp:nvSpPr>
      <dsp:spPr>
        <a:xfrm>
          <a:off x="3486931" y="2474"/>
          <a:ext cx="1255737" cy="12557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err="1" smtClean="0"/>
            <a:t>Kartoffel</a:t>
          </a:r>
          <a:endParaRPr lang="cs-CZ" sz="1900" kern="1200" dirty="0"/>
        </a:p>
      </dsp:txBody>
      <dsp:txXfrm>
        <a:off x="3486931" y="2474"/>
        <a:ext cx="1255737" cy="1255737"/>
      </dsp:txXfrm>
    </dsp:sp>
    <dsp:sp modelId="{2026DC90-C723-439A-BBBF-0D84559CD698}">
      <dsp:nvSpPr>
        <dsp:cNvPr id="0" name=""/>
        <dsp:cNvSpPr/>
      </dsp:nvSpPr>
      <dsp:spPr>
        <a:xfrm>
          <a:off x="4742668" y="2249248"/>
          <a:ext cx="376900" cy="27465"/>
        </a:xfrm>
        <a:custGeom>
          <a:avLst/>
          <a:gdLst/>
          <a:ahLst/>
          <a:cxnLst/>
          <a:rect l="0" t="0" r="0" b="0"/>
          <a:pathLst>
            <a:path>
              <a:moveTo>
                <a:pt x="0" y="13732"/>
              </a:moveTo>
              <a:lnTo>
                <a:pt x="376900" y="1373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921696" y="2253558"/>
        <a:ext cx="18845" cy="18845"/>
      </dsp:txXfrm>
    </dsp:sp>
    <dsp:sp modelId="{ACDB3CDE-012A-4357-B209-EB394C5F2080}">
      <dsp:nvSpPr>
        <dsp:cNvPr id="0" name=""/>
        <dsp:cNvSpPr/>
      </dsp:nvSpPr>
      <dsp:spPr>
        <a:xfrm>
          <a:off x="5119569" y="1635112"/>
          <a:ext cx="1255737" cy="12557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err="1" smtClean="0"/>
            <a:t>Tomaten</a:t>
          </a:r>
          <a:endParaRPr lang="cs-CZ" sz="1900" kern="1200" dirty="0"/>
        </a:p>
      </dsp:txBody>
      <dsp:txXfrm>
        <a:off x="5119569" y="1635112"/>
        <a:ext cx="1255737" cy="1255737"/>
      </dsp:txXfrm>
    </dsp:sp>
    <dsp:sp modelId="{85E87205-8205-456E-BBCE-3E012692A888}">
      <dsp:nvSpPr>
        <dsp:cNvPr id="0" name=""/>
        <dsp:cNvSpPr/>
      </dsp:nvSpPr>
      <dsp:spPr>
        <a:xfrm rot="5400000">
          <a:off x="3926349" y="3065567"/>
          <a:ext cx="376900" cy="27465"/>
        </a:xfrm>
        <a:custGeom>
          <a:avLst/>
          <a:gdLst/>
          <a:ahLst/>
          <a:cxnLst/>
          <a:rect l="0" t="0" r="0" b="0"/>
          <a:pathLst>
            <a:path>
              <a:moveTo>
                <a:pt x="0" y="13732"/>
              </a:moveTo>
              <a:lnTo>
                <a:pt x="376900" y="1373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5400000">
        <a:off x="4105377" y="3069878"/>
        <a:ext cx="18845" cy="18845"/>
      </dsp:txXfrm>
    </dsp:sp>
    <dsp:sp modelId="{C21C46FD-ACB9-4A69-AD8F-95F398487DF3}">
      <dsp:nvSpPr>
        <dsp:cNvPr id="0" name=""/>
        <dsp:cNvSpPr/>
      </dsp:nvSpPr>
      <dsp:spPr>
        <a:xfrm>
          <a:off x="3486931" y="3267751"/>
          <a:ext cx="1255737" cy="12557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H</a:t>
          </a:r>
          <a:r>
            <a:rPr lang="de-DE" sz="1900" kern="1200" dirty="0" smtClean="0"/>
            <a:t>ü</a:t>
          </a:r>
          <a:r>
            <a:rPr lang="cs-CZ" sz="1900" kern="1200" dirty="0" err="1" smtClean="0"/>
            <a:t>hner</a:t>
          </a:r>
          <a:endParaRPr lang="cs-CZ" sz="1900" kern="1200" dirty="0"/>
        </a:p>
      </dsp:txBody>
      <dsp:txXfrm>
        <a:off x="3486931" y="3267751"/>
        <a:ext cx="1255737" cy="1255737"/>
      </dsp:txXfrm>
    </dsp:sp>
    <dsp:sp modelId="{E7F0FDE8-7A2D-401A-A2AB-771510434B01}">
      <dsp:nvSpPr>
        <dsp:cNvPr id="0" name=""/>
        <dsp:cNvSpPr/>
      </dsp:nvSpPr>
      <dsp:spPr>
        <a:xfrm rot="10800000">
          <a:off x="3110030" y="2249248"/>
          <a:ext cx="376900" cy="27465"/>
        </a:xfrm>
        <a:custGeom>
          <a:avLst/>
          <a:gdLst/>
          <a:ahLst/>
          <a:cxnLst/>
          <a:rect l="0" t="0" r="0" b="0"/>
          <a:pathLst>
            <a:path>
              <a:moveTo>
                <a:pt x="0" y="13732"/>
              </a:moveTo>
              <a:lnTo>
                <a:pt x="376900" y="1373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3289058" y="2253558"/>
        <a:ext cx="18845" cy="18845"/>
      </dsp:txXfrm>
    </dsp:sp>
    <dsp:sp modelId="{29A493E7-18C4-4CBE-BAC3-A887110D6920}">
      <dsp:nvSpPr>
        <dsp:cNvPr id="0" name=""/>
        <dsp:cNvSpPr/>
      </dsp:nvSpPr>
      <dsp:spPr>
        <a:xfrm>
          <a:off x="1854293" y="1635112"/>
          <a:ext cx="1255737" cy="12557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900" kern="1200" dirty="0" smtClean="0"/>
            <a:t>Gemüse</a:t>
          </a:r>
          <a:endParaRPr lang="cs-CZ" sz="1900" kern="1200" dirty="0"/>
        </a:p>
      </dsp:txBody>
      <dsp:txXfrm>
        <a:off x="1854293" y="1635112"/>
        <a:ext cx="1255737" cy="125573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E6EE130-68AB-4625-A49F-3FF3FB7571D5}">
      <dsp:nvSpPr>
        <dsp:cNvPr id="0" name=""/>
        <dsp:cNvSpPr/>
      </dsp:nvSpPr>
      <dsp:spPr>
        <a:xfrm rot="10800000">
          <a:off x="1692784" y="1710"/>
          <a:ext cx="5472684" cy="125730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4436" tIns="182880" rIns="341376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kern="1200" dirty="0" smtClean="0"/>
            <a:t>H</a:t>
          </a:r>
          <a:r>
            <a:rPr lang="de-DE" sz="4800" kern="1200" dirty="0" smtClean="0"/>
            <a:t>ä</a:t>
          </a:r>
          <a:r>
            <a:rPr lang="cs-CZ" sz="4800" kern="1200" dirty="0" err="1" smtClean="0"/>
            <a:t>hnchen</a:t>
          </a:r>
          <a:endParaRPr lang="cs-CZ" sz="4800" kern="1200" dirty="0"/>
        </a:p>
      </dsp:txBody>
      <dsp:txXfrm rot="10800000">
        <a:off x="1692784" y="1710"/>
        <a:ext cx="5472684" cy="1257304"/>
      </dsp:txXfrm>
    </dsp:sp>
    <dsp:sp modelId="{60FA161E-7481-4012-8D16-D9A55AC6BD1E}">
      <dsp:nvSpPr>
        <dsp:cNvPr id="0" name=""/>
        <dsp:cNvSpPr/>
      </dsp:nvSpPr>
      <dsp:spPr>
        <a:xfrm>
          <a:off x="1064131" y="1710"/>
          <a:ext cx="1257304" cy="125730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85EA0C-A087-4DE2-B24D-0B1A56FDE2BA}">
      <dsp:nvSpPr>
        <dsp:cNvPr id="0" name=""/>
        <dsp:cNvSpPr/>
      </dsp:nvSpPr>
      <dsp:spPr>
        <a:xfrm rot="10800000">
          <a:off x="1692784" y="1634329"/>
          <a:ext cx="5472684" cy="125730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4436" tIns="182880" rIns="341376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4800" kern="1200" dirty="0" smtClean="0"/>
            <a:t>Reis</a:t>
          </a:r>
          <a:endParaRPr lang="cs-CZ" sz="4800" kern="1200" dirty="0"/>
        </a:p>
      </dsp:txBody>
      <dsp:txXfrm rot="10800000">
        <a:off x="1692784" y="1634329"/>
        <a:ext cx="5472684" cy="1257304"/>
      </dsp:txXfrm>
    </dsp:sp>
    <dsp:sp modelId="{E0C237EC-BBF9-45C9-8C46-8E22B80EB693}">
      <dsp:nvSpPr>
        <dsp:cNvPr id="0" name=""/>
        <dsp:cNvSpPr/>
      </dsp:nvSpPr>
      <dsp:spPr>
        <a:xfrm>
          <a:off x="1064131" y="1634329"/>
          <a:ext cx="1257304" cy="125730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E0B017-29E5-4A88-ACD1-503ED7ACE687}">
      <dsp:nvSpPr>
        <dsp:cNvPr id="0" name=""/>
        <dsp:cNvSpPr/>
      </dsp:nvSpPr>
      <dsp:spPr>
        <a:xfrm rot="10800000">
          <a:off x="1692784" y="3266948"/>
          <a:ext cx="5472684" cy="125730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4436" tIns="182880" rIns="341376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4800" kern="1200" dirty="0" smtClean="0"/>
            <a:t>Gemüsesalat</a:t>
          </a:r>
          <a:endParaRPr lang="cs-CZ" sz="4800" kern="1200" dirty="0"/>
        </a:p>
      </dsp:txBody>
      <dsp:txXfrm rot="10800000">
        <a:off x="1692784" y="3266948"/>
        <a:ext cx="5472684" cy="1257304"/>
      </dsp:txXfrm>
    </dsp:sp>
    <dsp:sp modelId="{B7079781-38A5-48D2-8D74-004A5DF3F4C1}">
      <dsp:nvSpPr>
        <dsp:cNvPr id="0" name=""/>
        <dsp:cNvSpPr/>
      </dsp:nvSpPr>
      <dsp:spPr>
        <a:xfrm>
          <a:off x="1064131" y="3266948"/>
          <a:ext cx="1257304" cy="125730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5D0BAFC-3D87-41ED-958F-379455ADBFE6}">
      <dsp:nvSpPr>
        <dsp:cNvPr id="0" name=""/>
        <dsp:cNvSpPr/>
      </dsp:nvSpPr>
      <dsp:spPr>
        <a:xfrm rot="10800000">
          <a:off x="1692784" y="1710"/>
          <a:ext cx="5472684" cy="125730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4436" tIns="160020" rIns="298704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err="1" smtClean="0"/>
            <a:t>Fisch</a:t>
          </a:r>
          <a:endParaRPr lang="cs-CZ" sz="4200" kern="1200" dirty="0"/>
        </a:p>
      </dsp:txBody>
      <dsp:txXfrm rot="10800000">
        <a:off x="1692784" y="1710"/>
        <a:ext cx="5472684" cy="1257304"/>
      </dsp:txXfrm>
    </dsp:sp>
    <dsp:sp modelId="{1E30E77A-6380-4755-97C3-29BE2353FF5E}">
      <dsp:nvSpPr>
        <dsp:cNvPr id="0" name=""/>
        <dsp:cNvSpPr/>
      </dsp:nvSpPr>
      <dsp:spPr>
        <a:xfrm>
          <a:off x="1064131" y="1710"/>
          <a:ext cx="1257304" cy="125730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719A9D-B968-443F-94D0-8434DD9C89D4}">
      <dsp:nvSpPr>
        <dsp:cNvPr id="0" name=""/>
        <dsp:cNvSpPr/>
      </dsp:nvSpPr>
      <dsp:spPr>
        <a:xfrm rot="10800000">
          <a:off x="1692784" y="1634329"/>
          <a:ext cx="5472684" cy="125730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4436" tIns="160020" rIns="298704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err="1" smtClean="0"/>
            <a:t>gekochte</a:t>
          </a:r>
          <a:r>
            <a:rPr lang="cs-CZ" sz="4200" kern="1200" dirty="0" smtClean="0"/>
            <a:t> </a:t>
          </a:r>
          <a:r>
            <a:rPr lang="cs-CZ" sz="4200" kern="1200" dirty="0" err="1" smtClean="0"/>
            <a:t>Kartoffeln</a:t>
          </a:r>
          <a:endParaRPr lang="cs-CZ" sz="4200" kern="1200" dirty="0"/>
        </a:p>
      </dsp:txBody>
      <dsp:txXfrm rot="10800000">
        <a:off x="1692784" y="1634329"/>
        <a:ext cx="5472684" cy="1257304"/>
      </dsp:txXfrm>
    </dsp:sp>
    <dsp:sp modelId="{DB849B07-B140-42FE-AADD-4B55809C847B}">
      <dsp:nvSpPr>
        <dsp:cNvPr id="0" name=""/>
        <dsp:cNvSpPr/>
      </dsp:nvSpPr>
      <dsp:spPr>
        <a:xfrm>
          <a:off x="1064131" y="1634329"/>
          <a:ext cx="1257304" cy="125730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809EE3-F31E-41EE-ABFA-AB436A6B9D11}">
      <dsp:nvSpPr>
        <dsp:cNvPr id="0" name=""/>
        <dsp:cNvSpPr/>
      </dsp:nvSpPr>
      <dsp:spPr>
        <a:xfrm rot="10800000">
          <a:off x="1522528" y="3196954"/>
          <a:ext cx="5472684" cy="125730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4436" tIns="160020" rIns="298704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err="1" smtClean="0"/>
            <a:t>Gurkensalat</a:t>
          </a:r>
          <a:endParaRPr lang="cs-CZ" sz="4200" kern="1200" dirty="0"/>
        </a:p>
      </dsp:txBody>
      <dsp:txXfrm rot="10800000">
        <a:off x="1522528" y="3196954"/>
        <a:ext cx="5472684" cy="1257304"/>
      </dsp:txXfrm>
    </dsp:sp>
    <dsp:sp modelId="{0060BED2-EAA5-44CC-A610-00167E022EF6}">
      <dsp:nvSpPr>
        <dsp:cNvPr id="0" name=""/>
        <dsp:cNvSpPr/>
      </dsp:nvSpPr>
      <dsp:spPr>
        <a:xfrm>
          <a:off x="1064131" y="3266948"/>
          <a:ext cx="1257304" cy="125730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A812B05-3007-42AB-982F-691E863746DB}">
      <dsp:nvSpPr>
        <dsp:cNvPr id="0" name=""/>
        <dsp:cNvSpPr/>
      </dsp:nvSpPr>
      <dsp:spPr>
        <a:xfrm rot="10800000">
          <a:off x="1692784" y="1710"/>
          <a:ext cx="5472684" cy="125730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4436" tIns="194310" rIns="362712" bIns="19431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100" kern="1200" dirty="0" err="1" smtClean="0"/>
            <a:t>Joghurt</a:t>
          </a:r>
          <a:endParaRPr lang="cs-CZ" sz="5100" kern="1200" dirty="0"/>
        </a:p>
      </dsp:txBody>
      <dsp:txXfrm rot="10800000">
        <a:off x="1692784" y="1710"/>
        <a:ext cx="5472684" cy="1257304"/>
      </dsp:txXfrm>
    </dsp:sp>
    <dsp:sp modelId="{2D03D9CB-E3FA-467A-98E4-F5E0E92DE228}">
      <dsp:nvSpPr>
        <dsp:cNvPr id="0" name=""/>
        <dsp:cNvSpPr/>
      </dsp:nvSpPr>
      <dsp:spPr>
        <a:xfrm>
          <a:off x="1064131" y="1710"/>
          <a:ext cx="1257304" cy="125730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EDA74C-7BAB-4EB5-A3EF-8860B651D83A}">
      <dsp:nvSpPr>
        <dsp:cNvPr id="0" name=""/>
        <dsp:cNvSpPr/>
      </dsp:nvSpPr>
      <dsp:spPr>
        <a:xfrm rot="10800000">
          <a:off x="1692784" y="1634329"/>
          <a:ext cx="5472684" cy="125730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4436" tIns="194310" rIns="362712" bIns="19431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100" kern="1200" dirty="0" smtClean="0"/>
            <a:t>H</a:t>
          </a:r>
          <a:r>
            <a:rPr lang="de-DE" sz="5100" kern="1200" dirty="0" smtClean="0"/>
            <a:t>ü</a:t>
          </a:r>
          <a:r>
            <a:rPr lang="cs-CZ" sz="5100" kern="1200" dirty="0" err="1" smtClean="0"/>
            <a:t>hnersalat</a:t>
          </a:r>
          <a:endParaRPr lang="cs-CZ" sz="5100" kern="1200" dirty="0"/>
        </a:p>
      </dsp:txBody>
      <dsp:txXfrm rot="10800000">
        <a:off x="1692784" y="1634329"/>
        <a:ext cx="5472684" cy="1257304"/>
      </dsp:txXfrm>
    </dsp:sp>
    <dsp:sp modelId="{C86E93EC-C44D-4D00-9F6B-854B44D60DB6}">
      <dsp:nvSpPr>
        <dsp:cNvPr id="0" name=""/>
        <dsp:cNvSpPr/>
      </dsp:nvSpPr>
      <dsp:spPr>
        <a:xfrm>
          <a:off x="1064131" y="1634329"/>
          <a:ext cx="1257304" cy="125730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1503D3-406F-4E49-A41A-3BA98815E5F9}">
      <dsp:nvSpPr>
        <dsp:cNvPr id="0" name=""/>
        <dsp:cNvSpPr/>
      </dsp:nvSpPr>
      <dsp:spPr>
        <a:xfrm rot="10800000">
          <a:off x="1692784" y="3266948"/>
          <a:ext cx="5472684" cy="125730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4436" tIns="194310" rIns="362712" bIns="19431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5100" kern="1200" dirty="0" smtClean="0"/>
            <a:t>Pizza</a:t>
          </a:r>
          <a:endParaRPr lang="cs-CZ" sz="5100" kern="1200" dirty="0"/>
        </a:p>
      </dsp:txBody>
      <dsp:txXfrm rot="10800000">
        <a:off x="1692784" y="3266948"/>
        <a:ext cx="5472684" cy="1257304"/>
      </dsp:txXfrm>
    </dsp:sp>
    <dsp:sp modelId="{0BE76D27-97C5-4FF7-9EAB-862931FE88A8}">
      <dsp:nvSpPr>
        <dsp:cNvPr id="0" name=""/>
        <dsp:cNvSpPr/>
      </dsp:nvSpPr>
      <dsp:spPr>
        <a:xfrm>
          <a:off x="1064131" y="3266948"/>
          <a:ext cx="1257304" cy="125730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3D063-73F9-42F3-B9AF-9B717AFC047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B511C-C494-4F38-A311-C2F0CB8BA9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3D063-73F9-42F3-B9AF-9B717AFC047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B511C-C494-4F38-A311-C2F0CB8BA9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3D063-73F9-42F3-B9AF-9B717AFC047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B511C-C494-4F38-A311-C2F0CB8BA9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3D063-73F9-42F3-B9AF-9B717AFC047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B511C-C494-4F38-A311-C2F0CB8BA9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3D063-73F9-42F3-B9AF-9B717AFC047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B511C-C494-4F38-A311-C2F0CB8BA9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3D063-73F9-42F3-B9AF-9B717AFC047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B511C-C494-4F38-A311-C2F0CB8BA9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3D063-73F9-42F3-B9AF-9B717AFC047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B511C-C494-4F38-A311-C2F0CB8BA9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3D063-73F9-42F3-B9AF-9B717AFC047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B511C-C494-4F38-A311-C2F0CB8BA9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3D063-73F9-42F3-B9AF-9B717AFC047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B511C-C494-4F38-A311-C2F0CB8BA9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3D063-73F9-42F3-B9AF-9B717AFC047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B511C-C494-4F38-A311-C2F0CB8BA9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3D063-73F9-42F3-B9AF-9B717AFC047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B511C-C494-4F38-A311-C2F0CB8BA9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33D063-73F9-42F3-B9AF-9B717AFC047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B511C-C494-4F38-A311-C2F0CB8BA96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wmf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jpeg"/><Relationship Id="rId3" Type="http://schemas.openxmlformats.org/officeDocument/2006/relationships/image" Target="../media/image12.wmf"/><Relationship Id="rId7" Type="http://schemas.openxmlformats.org/officeDocument/2006/relationships/image" Target="../media/image16.jpeg"/><Relationship Id="rId12" Type="http://schemas.openxmlformats.org/officeDocument/2006/relationships/image" Target="../media/image21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jpeg"/><Relationship Id="rId5" Type="http://schemas.openxmlformats.org/officeDocument/2006/relationships/image" Target="../media/image14.png"/><Relationship Id="rId10" Type="http://schemas.openxmlformats.org/officeDocument/2006/relationships/image" Target="../media/image19.gif"/><Relationship Id="rId4" Type="http://schemas.openxmlformats.org/officeDocument/2006/relationships/image" Target="../media/image13.jpeg"/><Relationship Id="rId9" Type="http://schemas.openxmlformats.org/officeDocument/2006/relationships/image" Target="../media/image18.jpeg"/><Relationship Id="rId14" Type="http://schemas.openxmlformats.org/officeDocument/2006/relationships/image" Target="../media/image2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diagramLayout" Target="../diagrams/layout2.xml"/><Relationship Id="rId7" Type="http://schemas.openxmlformats.org/officeDocument/2006/relationships/image" Target="../media/image25.wm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28.jpe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27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diagramLayout" Target="../diagrams/layout3.xml"/><Relationship Id="rId7" Type="http://schemas.openxmlformats.org/officeDocument/2006/relationships/image" Target="../media/image29.wmf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diagramLayout" Target="../diagrams/layout4.xml"/><Relationship Id="rId7" Type="http://schemas.openxmlformats.org/officeDocument/2006/relationships/image" Target="../media/image32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wmf"/><Relationship Id="rId4" Type="http://schemas.openxmlformats.org/officeDocument/2006/relationships/image" Target="../media/image37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9"/>
          <p:cNvGraphicFramePr>
            <a:graphicFrameLocks/>
          </p:cNvGraphicFramePr>
          <p:nvPr/>
        </p:nvGraphicFramePr>
        <p:xfrm>
          <a:off x="457200" y="1600200"/>
          <a:ext cx="8229600" cy="4493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4493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1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Projekt:</a:t>
                      </a:r>
                      <a:endParaRPr lang="cs-CZ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1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</a:t>
                      </a:r>
                      <a:r>
                        <a:rPr lang="cs-CZ" dirty="0" err="1" smtClean="0"/>
                        <a:t>DUMu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NJ8 – 2 – </a:t>
                      </a:r>
                      <a:r>
                        <a:rPr lang="cs-CZ" dirty="0" err="1" smtClean="0"/>
                        <a:t>Gesundes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Menü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Tomanová Marie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Jazyk a jazyková komunikace.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Německý jazyk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Gesundes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Menü</a:t>
                      </a:r>
                      <a:r>
                        <a:rPr lang="cs-CZ" dirty="0" smtClean="0"/>
                        <a:t> - </a:t>
                      </a:r>
                      <a:r>
                        <a:rPr lang="cs-CZ" dirty="0" err="1" smtClean="0"/>
                        <a:t>Wortschatz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Ověřeno ve třídě: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Datum ověření: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05. 11. 2010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88640"/>
            <a:ext cx="4881115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260648"/>
            <a:ext cx="889143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Slovní zásoba a komunikace v tématu: Zdravá výživa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Marie\Local Settings\Temporary Internet Files\Content.IE5\5GXTB8NH\MC90021650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692696"/>
            <a:ext cx="5688632" cy="483576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GESUNDES MEN</a:t>
            </a:r>
            <a:r>
              <a:rPr lang="de-DE" dirty="0" smtClean="0"/>
              <a:t>Ü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r>
              <a:rPr lang="de-DE" dirty="0" smtClean="0"/>
              <a:t>FRÜHSTÜCK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00808"/>
            <a:ext cx="8136904" cy="4237931"/>
          </a:xfrm>
        </p:spPr>
        <p:txBody>
          <a:bodyPr/>
          <a:lstStyle/>
          <a:p>
            <a:r>
              <a:rPr lang="de-DE" dirty="0" smtClean="0"/>
              <a:t>Vollkornbrot</a:t>
            </a:r>
            <a:endParaRPr lang="cs-CZ" dirty="0" smtClean="0"/>
          </a:p>
          <a:p>
            <a:r>
              <a:rPr lang="de-DE" dirty="0" smtClean="0"/>
              <a:t>Käse</a:t>
            </a:r>
            <a:endParaRPr lang="cs-CZ" dirty="0" smtClean="0"/>
          </a:p>
          <a:p>
            <a:r>
              <a:rPr lang="de-DE" dirty="0" smtClean="0"/>
              <a:t>Joghurt</a:t>
            </a:r>
            <a:endParaRPr lang="cs-CZ" dirty="0" smtClean="0"/>
          </a:p>
          <a:p>
            <a:r>
              <a:rPr lang="de-DE" dirty="0" smtClean="0"/>
              <a:t>Orangensaft</a:t>
            </a:r>
            <a:endParaRPr lang="cs-CZ" dirty="0" smtClean="0"/>
          </a:p>
          <a:p>
            <a:r>
              <a:rPr lang="de-DE" dirty="0" smtClean="0"/>
              <a:t>Tee</a:t>
            </a:r>
            <a:endParaRPr lang="cs-CZ" dirty="0"/>
          </a:p>
        </p:txBody>
      </p:sp>
      <p:pic>
        <p:nvPicPr>
          <p:cNvPr id="1027" name="Picture 3" descr="C:\Documents and Settings\Marie\Local Settings\Temporary Internet Files\Content.IE5\5GXTB8NH\MC90023257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2104580"/>
            <a:ext cx="1224136" cy="926078"/>
          </a:xfrm>
          <a:prstGeom prst="rect">
            <a:avLst/>
          </a:prstGeom>
          <a:noFill/>
        </p:spPr>
      </p:pic>
      <p:pic>
        <p:nvPicPr>
          <p:cNvPr id="1028" name="Picture 4" descr="C:\Documents and Settings\Marie\Local Settings\Temporary Internet Files\Content.IE5\ZSLMB0X2\MP90043870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152" y="3068960"/>
            <a:ext cx="1616440" cy="1082438"/>
          </a:xfrm>
          <a:prstGeom prst="rect">
            <a:avLst/>
          </a:prstGeom>
          <a:noFill/>
        </p:spPr>
      </p:pic>
      <p:pic>
        <p:nvPicPr>
          <p:cNvPr id="1026" name="Picture 2" descr="C:\Documents and Settings\Marie\Local Settings\Temporary Internet Files\Content.IE5\4S41CLST\MC90041295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1268760"/>
            <a:ext cx="1440160" cy="1096877"/>
          </a:xfrm>
          <a:prstGeom prst="rect">
            <a:avLst/>
          </a:prstGeom>
          <a:noFill/>
        </p:spPr>
      </p:pic>
      <p:pic>
        <p:nvPicPr>
          <p:cNvPr id="1029" name="Picture 5" descr="C:\Documents and Settings\Marie\Local Settings\Temporary Internet Files\Content.IE5\5GXTB8NH\MC900233565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07704" y="4555121"/>
            <a:ext cx="2160240" cy="1718086"/>
          </a:xfrm>
          <a:prstGeom prst="rect">
            <a:avLst/>
          </a:prstGeom>
          <a:noFill/>
        </p:spPr>
      </p:pic>
      <p:pic>
        <p:nvPicPr>
          <p:cNvPr id="1030" name="Picture 6" descr="C:\Documents and Settings\Marie\Local Settings\Temporary Internet Files\Content.IE5\4S41CLST\MP900255592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4365104"/>
            <a:ext cx="1800200" cy="1200133"/>
          </a:xfrm>
          <a:prstGeom prst="rect">
            <a:avLst/>
          </a:prstGeom>
          <a:noFill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2240" y="332656"/>
            <a:ext cx="180020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C:\Documents and Settings\Marie\Local Settings\Temporary Internet Files\Content.IE5\5GXTB8NH\MP90040060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3140968"/>
            <a:ext cx="1248226" cy="1128616"/>
          </a:xfrm>
          <a:prstGeom prst="rect">
            <a:avLst/>
          </a:prstGeom>
          <a:noFill/>
        </p:spPr>
      </p:pic>
      <p:pic>
        <p:nvPicPr>
          <p:cNvPr id="2056" name="Picture 8" descr="C:\Documents and Settings\Marie\Local Settings\Temporary Internet Files\Content.IE5\4S41CLST\MC90041331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7" y="3109211"/>
            <a:ext cx="1224136" cy="1044178"/>
          </a:xfrm>
          <a:prstGeom prst="rect">
            <a:avLst/>
          </a:prstGeom>
          <a:noFill/>
        </p:spPr>
      </p:pic>
      <p:pic>
        <p:nvPicPr>
          <p:cNvPr id="2055" name="Picture 7" descr="C:\Documents and Settings\Marie\Local Settings\Temporary Internet Files\Content.IE5\ZSLMB0X2\MP90040058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3140968"/>
            <a:ext cx="979421" cy="12245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4" name="Picture 6" descr="C:\Documents and Settings\Marie\Local Settings\Temporary Internet Files\Content.IE5\5GXTB8NH\MC900436895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1340768"/>
            <a:ext cx="1361306" cy="1361306"/>
          </a:xfrm>
          <a:prstGeom prst="rect">
            <a:avLst/>
          </a:prstGeom>
          <a:noFill/>
        </p:spPr>
      </p:pic>
      <p:pic>
        <p:nvPicPr>
          <p:cNvPr id="2053" name="Picture 5" descr="C:\Documents and Settings\Marie\Local Settings\Temporary Internet Files\Content.IE5\ZSLMB0X2\MC900436894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1340768"/>
            <a:ext cx="1145282" cy="1145282"/>
          </a:xfrm>
          <a:prstGeom prst="rect">
            <a:avLst/>
          </a:prstGeom>
          <a:noFill/>
        </p:spPr>
      </p:pic>
      <p:pic>
        <p:nvPicPr>
          <p:cNvPr id="2052" name="Picture 4" descr="C:\Documents and Settings\Marie\Local Settings\Temporary Internet Files\Content.IE5\ZSLMB0X2\MP900402406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1" y="1294737"/>
            <a:ext cx="936104" cy="12780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 descr="C:\Documents and Settings\Marie\Local Settings\Temporary Internet Files\Content.IE5\5GXTB8NH\MP900403149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47664" y="1412776"/>
            <a:ext cx="1511284" cy="10111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9" cstate="print"/>
            <a:tile tx="0" ty="0" sx="100000" sy="100000" flip="none" algn="tl"/>
          </a:blipFill>
        </p:spPr>
        <p:txBody>
          <a:bodyPr/>
          <a:lstStyle/>
          <a:p>
            <a:r>
              <a:rPr lang="cs-CZ" dirty="0" smtClean="0"/>
              <a:t>PAUSENBROT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Obst</a:t>
            </a:r>
            <a:r>
              <a:rPr lang="cs-CZ" dirty="0" smtClean="0"/>
              <a:t>  - </a:t>
            </a:r>
            <a:r>
              <a:rPr lang="de-DE" dirty="0" smtClean="0"/>
              <a:t>Äpfel, Birnen, Orangen, Bananen</a:t>
            </a:r>
          </a:p>
          <a:p>
            <a:pPr>
              <a:buNone/>
            </a:pPr>
            <a:endParaRPr lang="de-DE" dirty="0"/>
          </a:p>
          <a:p>
            <a:endParaRPr lang="cs-CZ" dirty="0" smtClean="0"/>
          </a:p>
          <a:p>
            <a:r>
              <a:rPr lang="de-DE" dirty="0" smtClean="0"/>
              <a:t>Gemüse – Paprika, Karotten, Tomaten</a:t>
            </a:r>
            <a:r>
              <a:rPr lang="cs-CZ" dirty="0" smtClean="0"/>
              <a:t>   </a:t>
            </a:r>
          </a:p>
          <a:p>
            <a:endParaRPr lang="cs-CZ" dirty="0"/>
          </a:p>
          <a:p>
            <a:r>
              <a:rPr lang="cs-CZ" dirty="0" err="1" smtClean="0"/>
              <a:t>Trinken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050" name="Picture 2" descr="C:\Documents and Settings\Marie\Local Settings\Temporary Internet Files\Content.IE5\ZSLMB0X2\MM900223783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92280" y="404664"/>
            <a:ext cx="1190625" cy="857250"/>
          </a:xfrm>
          <a:prstGeom prst="rect">
            <a:avLst/>
          </a:prstGeom>
          <a:noFill/>
        </p:spPr>
      </p:pic>
      <p:pic>
        <p:nvPicPr>
          <p:cNvPr id="2058" name="Picture 10" descr="C:\Documents and Settings\Marie\Local Settings\Temporary Internet Files\Content.IE5\YBORDX6V\MP900431028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15616" y="5013176"/>
            <a:ext cx="1229621" cy="1227224"/>
          </a:xfrm>
          <a:prstGeom prst="rect">
            <a:avLst/>
          </a:prstGeom>
          <a:noFill/>
        </p:spPr>
      </p:pic>
      <p:pic>
        <p:nvPicPr>
          <p:cNvPr id="2059" name="Picture 11" descr="C:\Documents and Settings\Marie\Local Settings\Temporary Internet Files\Content.IE5\ZSLMB0X2\MC900234561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843808" y="4509120"/>
            <a:ext cx="865841" cy="1314686"/>
          </a:xfrm>
          <a:prstGeom prst="rect">
            <a:avLst/>
          </a:prstGeom>
          <a:noFill/>
        </p:spPr>
      </p:pic>
      <p:pic>
        <p:nvPicPr>
          <p:cNvPr id="2061" name="Picture 13" descr="C:\Documents and Settings\Marie\Local Settings\Temporary Internet Files\Content.IE5\5GXTB8NH\MP900407470[1]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860032" y="4653136"/>
            <a:ext cx="1431440" cy="1811860"/>
          </a:xfrm>
          <a:prstGeom prst="rect">
            <a:avLst/>
          </a:prstGeom>
          <a:noFill/>
        </p:spPr>
      </p:pic>
      <p:pic>
        <p:nvPicPr>
          <p:cNvPr id="2062" name="Picture 14" descr="C:\Documents and Settings\Marie\Local Settings\Temporary Internet Files\Content.IE5\ZSLMB0X2\MC900182894[1].wm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876256" y="4509120"/>
            <a:ext cx="1665122" cy="18297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Marie\Local Settings\Temporary Internet Files\Content.IE5\ZSLMB0X2\MC9004112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88639"/>
            <a:ext cx="8930952" cy="6846309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MITTAGESSEN</a:t>
            </a:r>
            <a:r>
              <a:rPr lang="de-DE" dirty="0" smtClean="0"/>
              <a:t> - Suppen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Hauptgerichte</a:t>
            </a:r>
            <a:endParaRPr lang="cs-CZ" dirty="0"/>
          </a:p>
        </p:txBody>
      </p:sp>
      <p:graphicFrame>
        <p:nvGraphicFramePr>
          <p:cNvPr id="10" name="Zástupný symbol pro obsah 9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103" name="Picture 7" descr="C:\Documents and Settings\Marie\Local Settings\Temporary Internet Files\Content.IE5\YBORDX6V\MC900237352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3608" y="2852936"/>
            <a:ext cx="1728192" cy="15265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4" name="Picture 8" descr="C:\Documents and Settings\Marie\Local Settings\Temporary Internet Files\Content.IE5\4S41CLST\MC90021552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59632" y="1196752"/>
            <a:ext cx="1728192" cy="13148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5" name="Picture 9" descr="C:\Documents and Settings\Marie\Local Settings\Temporary Internet Files\Content.IE5\YBORDX6V\MM900223775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71600" y="4797152"/>
            <a:ext cx="1647056" cy="12024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6" name="Picture 10" descr="C:\Documents and Settings\Marie\Local Settings\Temporary Internet Files\Content.IE5\5GXTB8NH\MP900289669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300192" y="0"/>
            <a:ext cx="2843807" cy="15567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122" name="Picture 2" descr="C:\Documents and Settings\Marie\Local Settings\Temporary Internet Files\Content.IE5\YBORDX6V\MC90021515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9" y="4941168"/>
            <a:ext cx="2520280" cy="17263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3" name="Picture 3" descr="C:\Documents and Settings\Marie\Local Settings\Temporary Internet Files\Content.IE5\5GXTB8NH\MC900413136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6062" y="3068960"/>
            <a:ext cx="2483769" cy="185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4" name="Picture 4" descr="C:\Documents and Settings\Marie\Local Settings\Temporary Internet Files\Content.IE5\YBORDX6V\MP900403546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5576" y="1484784"/>
            <a:ext cx="2160915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Abendessen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146" name="Picture 2" descr="C:\Documents and Settings\Marie\Local Settings\Temporary Internet Files\Content.IE5\5GXTB8NH\MP900438697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1412776"/>
            <a:ext cx="2061623" cy="16931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48" name="Picture 4" descr="C:\Documents and Settings\Marie\Local Settings\Temporary Internet Files\Content.IE5\4S41CLST\MP900434055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1560" y="3212976"/>
            <a:ext cx="2054796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50" name="Picture 6" descr="C:\Documents and Settings\Marie\Local Settings\Temporary Internet Files\Content.IE5\YBORDX6V\MP900402553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3568" y="5061106"/>
            <a:ext cx="2304256" cy="15355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Marie\Local Settings\Temporary Internet Files\Content.IE5\5GXTB8NH\MC900436346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2132856"/>
            <a:ext cx="1440160" cy="144016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GETR</a:t>
            </a:r>
            <a:r>
              <a:rPr lang="de-DE" dirty="0" smtClean="0"/>
              <a:t>ÄNKE</a:t>
            </a:r>
            <a:endParaRPr lang="cs-CZ" dirty="0"/>
          </a:p>
        </p:txBody>
      </p:sp>
      <p:pic>
        <p:nvPicPr>
          <p:cNvPr id="7171" name="Picture 3" descr="C:\Documents and Settings\Marie\Local Settings\Temporary Internet Files\Content.IE5\YBORDX6V\MC90032530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2420888"/>
            <a:ext cx="1130508" cy="1512168"/>
          </a:xfrm>
          <a:prstGeom prst="rect">
            <a:avLst/>
          </a:prstGeom>
          <a:noFill/>
        </p:spPr>
      </p:pic>
      <p:pic>
        <p:nvPicPr>
          <p:cNvPr id="7172" name="Picture 4" descr="C:\Documents and Settings\Marie\Local Settings\Temporary Internet Files\Content.IE5\4S41CLST\MC90023356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6908" y="3789040"/>
            <a:ext cx="1887615" cy="1737766"/>
          </a:xfrm>
          <a:prstGeom prst="rect">
            <a:avLst/>
          </a:prstGeom>
          <a:noFill/>
        </p:spPr>
      </p:pic>
      <p:pic>
        <p:nvPicPr>
          <p:cNvPr id="7173" name="Picture 5" descr="C:\Documents and Settings\Marie\Local Settings\Temporary Internet Files\Content.IE5\ZSLMB0X2\MC90029044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4221088"/>
            <a:ext cx="1884630" cy="1453081"/>
          </a:xfrm>
          <a:prstGeom prst="rect">
            <a:avLst/>
          </a:prstGeom>
          <a:noFill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Jeder Mensch soll 2 – 3 Liter Wasser täglich trinken.</a:t>
            </a:r>
          </a:p>
          <a:p>
            <a:r>
              <a:rPr lang="de-DE" dirty="0" smtClean="0"/>
              <a:t>Was kann man trinken?</a:t>
            </a:r>
            <a:r>
              <a:rPr lang="cs-CZ" dirty="0" smtClean="0"/>
              <a:t>      </a:t>
            </a:r>
            <a:r>
              <a:rPr lang="cs-CZ" dirty="0" err="1" smtClean="0"/>
              <a:t>Milch</a:t>
            </a:r>
            <a:r>
              <a:rPr lang="cs-CZ" dirty="0" smtClean="0"/>
              <a:t>        </a:t>
            </a:r>
            <a:r>
              <a:rPr lang="cs-CZ" dirty="0" err="1" smtClean="0"/>
              <a:t>Wasser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           </a:t>
            </a:r>
            <a:r>
              <a:rPr lang="cs-CZ" dirty="0" err="1" smtClean="0"/>
              <a:t>Saft</a:t>
            </a:r>
            <a:r>
              <a:rPr lang="cs-CZ" dirty="0" smtClean="0"/>
              <a:t>                               </a:t>
            </a:r>
            <a:r>
              <a:rPr lang="cs-CZ" dirty="0" err="1" smtClean="0"/>
              <a:t>Tee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OBRÁZKY: Klipart: http//office.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157</Words>
  <Application>Microsoft Office PowerPoint</Application>
  <PresentationFormat>Předvádění na obrazovce (4:3)</PresentationFormat>
  <Paragraphs>61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ANOTACE</vt:lpstr>
      <vt:lpstr>GESUNDES MENÜ</vt:lpstr>
      <vt:lpstr>FRÜHSTÜCK</vt:lpstr>
      <vt:lpstr>PAUSENBROT</vt:lpstr>
      <vt:lpstr>MITTAGESSEN - Suppen</vt:lpstr>
      <vt:lpstr>Hauptgerichte</vt:lpstr>
      <vt:lpstr>Snímek 8</vt:lpstr>
      <vt:lpstr>Abendessen</vt:lpstr>
      <vt:lpstr>GETRÄNKE</vt:lpstr>
      <vt:lpstr>ZDROJE</vt:lpstr>
    </vt:vector>
  </TitlesOfParts>
  <Company>MT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GESUNDES MENU</dc:title>
  <dc:creator>Marie Tomanová</dc:creator>
  <cp:lastModifiedBy>Marie Tomanová</cp:lastModifiedBy>
  <cp:revision>12</cp:revision>
  <dcterms:created xsi:type="dcterms:W3CDTF">2010-11-07T18:44:40Z</dcterms:created>
  <dcterms:modified xsi:type="dcterms:W3CDTF">2013-02-17T14:42:34Z</dcterms:modified>
</cp:coreProperties>
</file>