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3"/>
  </p:notesMasterIdLst>
  <p:sldIdLst>
    <p:sldId id="260" r:id="rId3"/>
    <p:sldId id="265" r:id="rId4"/>
    <p:sldId id="259" r:id="rId5"/>
    <p:sldId id="263" r:id="rId6"/>
    <p:sldId id="261" r:id="rId7"/>
    <p:sldId id="257" r:id="rId8"/>
    <p:sldId id="262" r:id="rId9"/>
    <p:sldId id="258" r:id="rId10"/>
    <p:sldId id="266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6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FA523C-445C-47E8-898C-8974DBD6C5D5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1D88D0-605C-4AD8-B4A8-95F3A9DE43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87924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9408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423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680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591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0266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3551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5465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837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739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916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63399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9776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126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9085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20081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15885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25640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96438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74752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51638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69314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9787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5717C9-CE44-482C-AF88-C2390C050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01572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75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28352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e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1"/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/>
          </a:bodyPr>
          <a:lstStyle/>
          <a:p>
            <a: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Informatika – </a:t>
            </a:r>
            <a:r>
              <a:rPr lang="pl-PL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est č.4</a:t>
            </a:r>
            <a: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VY_32_INOVACE_18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40760" cy="2063080"/>
          </a:xfrm>
        </p:spPr>
        <p:txBody>
          <a:bodyPr>
            <a:normAutofit fontScale="92500" lnSpcReduction="10000"/>
          </a:bodyPr>
          <a:lstStyle/>
          <a:p>
            <a:pPr>
              <a:spcAft>
                <a:spcPts val="600"/>
              </a:spcAft>
            </a:pPr>
            <a:r>
              <a:rPr lang="cs-CZ" sz="3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Sada 6</a:t>
            </a:r>
          </a:p>
          <a:p>
            <a:pPr>
              <a:spcAft>
                <a:spcPts val="600"/>
              </a:spcAft>
            </a:pPr>
            <a:r>
              <a:rPr lang="pl-PL" sz="3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ZÁKLADY PRÁCE S POČÍTAČEM</a:t>
            </a:r>
          </a:p>
          <a:p>
            <a:pPr>
              <a:spcAft>
                <a:spcPts val="600"/>
              </a:spcAft>
            </a:pPr>
            <a:r>
              <a:rPr lang="pl-PL" sz="2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</a:t>
            </a:r>
            <a:r>
              <a:rPr lang="pl-PL" sz="2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pl-PL" sz="26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Mgr. Iveta </a:t>
            </a:r>
            <a:r>
              <a:rPr lang="pl-PL" sz="2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Mocharová</a:t>
            </a:r>
            <a:endParaRPr lang="pl-PL" sz="2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3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a MŠ Dešná</a:t>
            </a:r>
            <a:endParaRPr lang="cs-CZ" sz="3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black"/>
                </a:solidFill>
              </a:rPr>
              <a:t>IT </a:t>
            </a:r>
            <a:r>
              <a:rPr lang="en-US" dirty="0" err="1" smtClean="0">
                <a:solidFill>
                  <a:prstClr val="black"/>
                </a:solidFill>
              </a:rPr>
              <a:t>ve</a:t>
            </a:r>
            <a:r>
              <a:rPr lang="en-US" dirty="0" smtClean="0">
                <a:solidFill>
                  <a:prstClr val="black"/>
                </a:solidFill>
              </a:rPr>
              <a:t> </a:t>
            </a:r>
            <a:r>
              <a:rPr lang="en-US" dirty="0" err="1" smtClean="0">
                <a:solidFill>
                  <a:prstClr val="black"/>
                </a:solidFill>
              </a:rPr>
              <a:t>škole</a:t>
            </a:r>
            <a:r>
              <a:rPr lang="en-US" dirty="0" smtClean="0">
                <a:solidFill>
                  <a:prstClr val="black"/>
                </a:solidFill>
              </a:rPr>
              <a:t>  1622­/21/7.1.4/2010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058915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1" y="289366"/>
            <a:ext cx="849694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</a:p>
          <a:p>
            <a:pPr algn="just"/>
            <a:endParaRPr lang="cs-CZ" sz="32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Test v prezentaci slouží ke společnému opakování nebo k opakování pro jednotlivce. </a:t>
            </a:r>
          </a:p>
          <a:p>
            <a:pPr algn="just"/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závěru prezentace je ukázka písemného testu, který lze zkopírovat do Wordu a použít k písemnému ověření znalostí.</a:t>
            </a:r>
            <a:endParaRPr lang="cs-CZ" sz="32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537813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Program Files (x86)\Microsoft Office\MEDIA\CAGCAT10\j029202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84784"/>
            <a:ext cx="4248622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63688" y="332656"/>
            <a:ext cx="5488682" cy="101566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INFORMATIKA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940152" y="3354801"/>
            <a:ext cx="2072106" cy="76944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Test č. 4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273344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unce 4"/>
          <p:cNvSpPr/>
          <p:nvPr/>
        </p:nvSpPr>
        <p:spPr>
          <a:xfrm rot="20454120">
            <a:off x="242561" y="213339"/>
            <a:ext cx="3888432" cy="324036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ÚKOL</a:t>
            </a:r>
            <a:endParaRPr lang="cs-CZ" sz="32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Mrak 5"/>
          <p:cNvSpPr/>
          <p:nvPr/>
        </p:nvSpPr>
        <p:spPr>
          <a:xfrm rot="1012328">
            <a:off x="3780802" y="615007"/>
            <a:ext cx="5184576" cy="42484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Odpovídej </a:t>
            </a:r>
            <a:r>
              <a:rPr lang="cs-CZ" sz="4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otázky</a:t>
            </a:r>
            <a:r>
              <a:rPr lang="cs-CZ" sz="4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pPr algn="ctr"/>
            <a:r>
              <a:rPr lang="cs-CZ" sz="4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správnost ověř kliknutím mezerníku</a:t>
            </a:r>
            <a:r>
              <a:rPr lang="cs-CZ" sz="4000" dirty="0">
                <a:solidFill>
                  <a:prstClr val="black"/>
                </a:solidFill>
              </a:rPr>
              <a:t>.</a:t>
            </a:r>
          </a:p>
        </p:txBody>
      </p:sp>
      <p:pic>
        <p:nvPicPr>
          <p:cNvPr id="3" name="Picture 2" descr="C:\Users\nb3\AppData\Local\Microsoft\Windows\Temporary Internet Files\Content.IE5\XYEZDL8L\MC900440452[2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140968"/>
            <a:ext cx="2484412" cy="3320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62207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88640"/>
            <a:ext cx="8712969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Informační okno _____________________</a:t>
            </a:r>
          </a:p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851920" y="260072"/>
            <a:ext cx="540083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3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nformuje nás o určitém stavu</a:t>
            </a:r>
            <a:endParaRPr lang="cs-CZ" sz="3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977514"/>
            <a:ext cx="3465107" cy="35274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43217" y="896526"/>
            <a:ext cx="66992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ebo se dotazuje na ____________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08003" y="909430"/>
            <a:ext cx="2392001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3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alší postup.</a:t>
            </a:r>
            <a:endParaRPr lang="cs-CZ" sz="3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71105" y="2132856"/>
            <a:ext cx="856895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2. Konkrétní program je spuštěn </a:t>
            </a:r>
          </a:p>
          <a:p>
            <a:pPr lvl="0"/>
            <a:r>
              <a:rPr lang="cs-CZ" sz="3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__________________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043608" y="2666768"/>
            <a:ext cx="37112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aplikačním okně.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40251" y="4077072"/>
            <a:ext cx="8820473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cs-CZ" sz="3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3. Co je to SOUBOR?  </a:t>
            </a:r>
          </a:p>
          <a:p>
            <a:pPr lvl="0" algn="just"/>
            <a:r>
              <a:rPr lang="cs-CZ" sz="3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_________________</a:t>
            </a:r>
          </a:p>
          <a:p>
            <a:pPr lvl="0" algn="just"/>
            <a:r>
              <a:rPr lang="cs-CZ" sz="3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_________________</a:t>
            </a:r>
            <a:endParaRPr lang="cs-CZ" sz="3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254887" y="4638005"/>
            <a:ext cx="91473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Soubor </a:t>
            </a:r>
            <a:r>
              <a:rPr lang="cs-CZ" sz="36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 skupina </a:t>
            </a:r>
          </a:p>
          <a:p>
            <a:pPr lvl="0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uložených </a:t>
            </a:r>
            <a:r>
              <a:rPr lang="cs-CZ" sz="36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informací.</a:t>
            </a:r>
          </a:p>
        </p:txBody>
      </p:sp>
    </p:spTree>
    <p:extLst>
      <p:ext uri="{BB962C8B-B14F-4D97-AF65-F5344CB8AC3E}">
        <p14:creationId xmlns:p14="http://schemas.microsoft.com/office/powerpoint/2010/main" val="390963143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9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Program Files (x86)\Microsoft Office\MEDIA\CAGCAT10\j02346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373216"/>
            <a:ext cx="1408559" cy="1370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297081"/>
            <a:ext cx="10557317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4.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Co je to SLOŽKA?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______________________________________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___________________________________               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34413" y="1799094"/>
            <a:ext cx="8610049" cy="507831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Napiš postup vytvoření složky: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___________________________________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____________________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____________________________________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____________________________________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    ___________________________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    ___________________________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8779" y="851078"/>
            <a:ext cx="9376285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Složka je elektronická </a:t>
            </a:r>
            <a:r>
              <a:rPr lang="cs-CZ" sz="3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schránka s určitým </a:t>
            </a:r>
            <a:r>
              <a:rPr lang="cs-CZ" sz="3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názvem</a:t>
            </a:r>
            <a:r>
              <a:rPr lang="cs-CZ" sz="3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endParaRPr lang="cs-CZ" sz="34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ve </a:t>
            </a:r>
            <a:r>
              <a:rPr lang="cs-CZ" sz="3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které jsou uložena data. </a:t>
            </a:r>
            <a:endParaRPr lang="cs-CZ" sz="3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1610" y="2996952"/>
            <a:ext cx="850885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1. Pravým 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tlačítkem myši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kliknu 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 místo, </a:t>
            </a:r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kde chci 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složku vytvořit.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30500" y="3976028"/>
            <a:ext cx="184731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51610" y="3997671"/>
            <a:ext cx="808381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2. V zobrazené nabídce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zvolím 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položku </a:t>
            </a:r>
            <a:r>
              <a:rPr lang="cs-CZ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NOVÝ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86465" y="4582446"/>
            <a:ext cx="8117479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3. V další nabídce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kliknu 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 položku </a:t>
            </a:r>
            <a:r>
              <a:rPr lang="cs-CZ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SLOŽKA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45582" y="5157192"/>
            <a:ext cx="6242415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4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Napíši 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název složky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následně </a:t>
            </a:r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stisknu klávesu 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ENTER.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450152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  <p:bldP spid="9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1520" y="365540"/>
            <a:ext cx="872546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6. Data můžeme ukládat na ______________ 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_____________________________________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20665" y="365540"/>
            <a:ext cx="103577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PEVNÝ DISK, </a:t>
            </a:r>
          </a:p>
          <a:p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FLASH DISK,  DVD , CD,  DISKETU.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1933469"/>
            <a:ext cx="872546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7. Co je to Internet?____________________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_____________________________________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_____________________________________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0665" y="1947002"/>
            <a:ext cx="889248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Internet je celosvětová </a:t>
            </a:r>
            <a:r>
              <a:rPr lang="cs-CZ" sz="36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počítačová síť, několik stovek miliónů počítačů a počítačových sítí propojených mezi sebou.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51520" y="4075630"/>
            <a:ext cx="884088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8.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Nejznámější službou poskytovanou v rámci 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Internetu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_________________________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což jsou ____________________________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_____________________________________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059832" y="4683442"/>
            <a:ext cx="508972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sz="36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Wide</a:t>
            </a:r>
            <a:r>
              <a:rPr lang="cs-CZ" sz="36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Web (WWW)</a:t>
            </a:r>
          </a:p>
        </p:txBody>
      </p:sp>
      <p:sp>
        <p:nvSpPr>
          <p:cNvPr id="9" name="Obdélník 8"/>
          <p:cNvSpPr/>
          <p:nvPr/>
        </p:nvSpPr>
        <p:spPr>
          <a:xfrm>
            <a:off x="308287" y="5215462"/>
            <a:ext cx="95405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stránky, dokumenty </a:t>
            </a:r>
            <a:r>
              <a:rPr lang="cs-CZ" sz="36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jiné soubory </a:t>
            </a:r>
            <a:r>
              <a:rPr lang="cs-CZ" sz="36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vzájemně 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propojené </a:t>
            </a:r>
            <a:r>
              <a:rPr lang="cs-CZ" sz="36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hypertextovými odkazy. </a:t>
            </a:r>
          </a:p>
        </p:txBody>
      </p:sp>
    </p:spTree>
    <p:extLst>
      <p:ext uri="{BB962C8B-B14F-4D97-AF65-F5344CB8AC3E}">
        <p14:creationId xmlns:p14="http://schemas.microsoft.com/office/powerpoint/2010/main" val="249619006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6308" y="190381"/>
            <a:ext cx="922560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9. Počítačový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program, který slouží k prohlížení 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Wide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Webu (WWW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) je ____________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________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9922" y="744378"/>
            <a:ext cx="93587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webový   </a:t>
            </a:r>
          </a:p>
          <a:p>
            <a:r>
              <a:rPr lang="cs-CZ" sz="36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prohlížeč.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308" y="2060848"/>
            <a:ext cx="91999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10. Spoj název webového prohlížeče s obrázkem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660232" y="3007711"/>
            <a:ext cx="180049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Internet 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Explorer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07469" y="2971110"/>
            <a:ext cx="173637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Mozilla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Firefox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699792" y="2975054"/>
            <a:ext cx="167225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Google 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Chrome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848486" y="3139030"/>
            <a:ext cx="131318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Opera</a:t>
            </a:r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2051720" y="4005064"/>
            <a:ext cx="1368152" cy="1008112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4067944" y="4005064"/>
            <a:ext cx="1031362" cy="1008112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5505076" y="3653537"/>
            <a:ext cx="1584176" cy="140530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2555776" y="4005064"/>
            <a:ext cx="4533476" cy="1152128"/>
          </a:xfrm>
          <a:prstGeom prst="straightConnector1">
            <a:avLst/>
          </a:prstGeom>
          <a:ln w="2857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068860"/>
            <a:ext cx="900100" cy="964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1849" y="5024110"/>
            <a:ext cx="1046453" cy="10702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7203" y="5024110"/>
            <a:ext cx="1038672" cy="1006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8879" y="5136281"/>
            <a:ext cx="926897" cy="890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875995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3" grpId="0"/>
      <p:bldP spid="14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Popisek se šipkou doleva 2"/>
          <p:cNvSpPr/>
          <p:nvPr/>
        </p:nvSpPr>
        <p:spPr>
          <a:xfrm>
            <a:off x="5868144" y="1844824"/>
            <a:ext cx="1512168" cy="2448272"/>
          </a:xfrm>
          <a:prstGeom prst="leftArrowCallou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Ukázka</a:t>
            </a:r>
          </a:p>
          <a:p>
            <a:pPr lvl="0" algn="ctr"/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celého</a:t>
            </a:r>
          </a:p>
          <a:p>
            <a:pPr lvl="0" algn="ctr"/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testu.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27584" y="62068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19888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1560" y="62068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139478"/>
            <a:ext cx="4968552" cy="6181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105561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67544" y="1268760"/>
            <a:ext cx="8496944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Kliparty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www.office.microsoft.com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Webový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prohlížeč 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Mozilla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Firefox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Google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Chrome,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Opera,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Internet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Explorer– foto autora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VANÍČEK, Jiří ; ŘEZNÍČEK, Petr. Informatika pro základní školy 1.díl. Brno :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2004. 85 s.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80-251-0196-7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Seznam.cz [online]. 2011 [cit. 2011-09-13]. Wikipedie otevřená encyklopedie -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Internet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Dostupné z WWW: &lt;http://cs.wikipedia.org/wiki/Internet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&gt;.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Zpracováno v programu  Microsoft  PowerPoint 2010 – licenci koupila ZŠ Dešná.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07904" y="582620"/>
            <a:ext cx="1330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2400" u="sng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186979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545</TotalTime>
  <Words>470</Words>
  <Application>Microsoft Office PowerPoint</Application>
  <PresentationFormat>Předvádění na obrazovce (4:3)</PresentationFormat>
  <Paragraphs>93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3_Motiv systému Office</vt:lpstr>
      <vt:lpstr>Informatika – Test č.4 VY_32_INOVACE_18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nb3</cp:lastModifiedBy>
  <cp:revision>46</cp:revision>
  <dcterms:created xsi:type="dcterms:W3CDTF">2011-08-19T16:10:42Z</dcterms:created>
  <dcterms:modified xsi:type="dcterms:W3CDTF">2013-02-18T08:18:13Z</dcterms:modified>
</cp:coreProperties>
</file>