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1" r:id="rId5"/>
    <p:sldId id="263" r:id="rId6"/>
    <p:sldId id="264" r:id="rId7"/>
    <p:sldId id="260" r:id="rId8"/>
    <p:sldId id="265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VY_32_INOVACE_16_Člověk mezi lidmi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Vánoční zvyky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VY_32_INOVACE_16_Člověk mezi lidmi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Vánoční zvyky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34068-F50E-4C66-902B-6FA019F37BA2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C699F-BE05-48FF-8A24-09862E69FF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47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6áci vymýšlejí sami příklady.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C699F-BE05-48FF-8A24-09862E69FF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626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 rozhovor na dané téma a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C699F-BE05-48FF-8A24-09862E69FF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623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Vysvětlujeme společně.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C699F-BE05-48FF-8A24-09862E69FF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337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78125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600" dirty="0"/>
              <a:t>Materiál je určený pro žáky 2. ročníku, pro výuku prvouky</a:t>
            </a:r>
          </a:p>
          <a:p>
            <a:pPr lvl="0" hangingPunct="0"/>
            <a:r>
              <a:rPr lang="cs-CZ" sz="2600" dirty="0"/>
              <a:t>Prezentace na interaktivní tabuli</a:t>
            </a:r>
          </a:p>
          <a:p>
            <a:pPr lvl="0" hangingPunct="0"/>
            <a:r>
              <a:rPr lang="cs-CZ" sz="2600" dirty="0"/>
              <a:t>Pomůcky:  interaktivní pero, fixy,   </a:t>
            </a:r>
          </a:p>
          <a:p>
            <a:pPr lvl="0" hangingPunct="0"/>
            <a:r>
              <a:rPr lang="cs-CZ" sz="2600" dirty="0"/>
              <a:t>Inovace: interaktivní způsob učení </a:t>
            </a:r>
          </a:p>
          <a:p>
            <a:pPr lvl="0" hangingPunct="0"/>
            <a:r>
              <a:rPr lang="cs-CZ" sz="2600" dirty="0"/>
              <a:t>Metodické pokyny: se žáky vedeme rozhovor na téma </a:t>
            </a:r>
            <a:r>
              <a:rPr lang="cs-CZ" sz="2600" dirty="0" smtClean="0"/>
              <a:t>mezilidské vztahy, řekni, jak zdravíš, jak poprosíš, předveď jak poděkuješ, vysvětli odlišnost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Umíme pozdravit.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Když se lidé potkají, pozdraví se. Když odněkud odcházíme rozloučíme se. 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S7687CZ2\MP90030290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56992"/>
            <a:ext cx="2224090" cy="311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788024" y="2132856"/>
            <a:ext cx="2448272" cy="1548752"/>
          </a:xfrm>
          <a:prstGeom prst="wedgeEllipseCallout">
            <a:avLst>
              <a:gd name="adj1" fmla="val -34980"/>
              <a:gd name="adj2" fmla="val 7681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1331640" y="2492896"/>
            <a:ext cx="2448272" cy="1548752"/>
          </a:xfrm>
          <a:prstGeom prst="wedgeEllipseCallout">
            <a:avLst>
              <a:gd name="adj1" fmla="val 41981"/>
              <a:gd name="adj2" fmla="val 5802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375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Umíme pozdravit.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Když se lidé potkají, pozdraví se. Když odněkud odcházíme rozloučíme se. 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S7687CZ2\MP90030290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56992"/>
            <a:ext cx="2224090" cy="311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788024" y="2132856"/>
            <a:ext cx="2448272" cy="1548752"/>
          </a:xfrm>
          <a:prstGeom prst="wedgeEllipseCallout">
            <a:avLst>
              <a:gd name="adj1" fmla="val -34980"/>
              <a:gd name="adj2" fmla="val 7681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shledanou.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1331640" y="2492896"/>
            <a:ext cx="2448272" cy="1548752"/>
          </a:xfrm>
          <a:prstGeom prst="wedgeEllipseCallout">
            <a:avLst>
              <a:gd name="adj1" fmla="val 41981"/>
              <a:gd name="adj2" fmla="val 5802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shledanou.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26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Prosba, omluva a poděkování.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 pomoc, o radu nebo jen o rohlík bychom měli vždy POPROSIT. </a:t>
            </a:r>
            <a:endParaRPr lang="cs-CZ" dirty="0"/>
          </a:p>
        </p:txBody>
      </p:sp>
      <p:pic>
        <p:nvPicPr>
          <p:cNvPr id="3077" name="Picture 5" descr="C:\Users\DykovaA\AppData\Local\Microsoft\Windows\Temporary Internet Files\Content.IE5\NXJKU586\MC900398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4176464" cy="327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5292080" y="2182202"/>
            <a:ext cx="3168352" cy="1476744"/>
          </a:xfrm>
          <a:prstGeom prst="wedgeEllipseCallout">
            <a:avLst>
              <a:gd name="adj1" fmla="val -53921"/>
              <a:gd name="adj2" fmla="val 7605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 smtClean="0">
                <a:solidFill>
                  <a:schemeClr val="tx1"/>
                </a:solidFill>
              </a:rPr>
              <a:t>Prosím</a:t>
            </a:r>
            <a:r>
              <a:rPr lang="cs-CZ" sz="2400" dirty="0" smtClean="0">
                <a:solidFill>
                  <a:schemeClr val="tx1"/>
                </a:solidFill>
              </a:rPr>
              <a:t> , paní učitelko, kde je to slovo?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77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Prosba, omluva a poděkování.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PODĚKOVAT bychom měli za všechno a každému.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337279" y="2289092"/>
            <a:ext cx="2736304" cy="1512168"/>
          </a:xfrm>
          <a:prstGeom prst="wedgeEllipseCallout">
            <a:avLst>
              <a:gd name="adj1" fmla="val 11065"/>
              <a:gd name="adj2" fmla="val 7807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Děkuji, dědečku,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2483768" y="4195523"/>
            <a:ext cx="2736304" cy="1512168"/>
          </a:xfrm>
          <a:prstGeom prst="wedgeEllipseCallout">
            <a:avLst>
              <a:gd name="adj1" fmla="val 9546"/>
              <a:gd name="adj2" fmla="val 9731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Omlouvám se, tatínku,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568508" y="2683355"/>
            <a:ext cx="2736304" cy="1512168"/>
          </a:xfrm>
          <a:prstGeom prst="wedgeEllipseCallout">
            <a:avLst>
              <a:gd name="adj1" fmla="val 6001"/>
              <a:gd name="adj2" fmla="val 8448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Děkuji, maminko,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5580112" y="4653136"/>
            <a:ext cx="2736304" cy="1512168"/>
          </a:xfrm>
          <a:prstGeom prst="wedgeEllipseCallout">
            <a:avLst>
              <a:gd name="adj1" fmla="val -50200"/>
              <a:gd name="adj2" fmla="val 625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Děkuji, paní Svobodová,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6228184" y="2683355"/>
            <a:ext cx="2736304" cy="1512168"/>
          </a:xfrm>
          <a:prstGeom prst="wedgeEllipseCallout">
            <a:avLst>
              <a:gd name="adj1" fmla="val 28280"/>
              <a:gd name="adj2" fmla="val 96400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Omlouvám se, paní učitelko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574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lahopřání. </a:t>
            </a:r>
            <a:endParaRPr lang="cs-CZ" dirty="0"/>
          </a:p>
        </p:txBody>
      </p:sp>
      <p:pic>
        <p:nvPicPr>
          <p:cNvPr id="4" name="Picture 3" descr="C:\Users\DykovaA\AppData\Local\Microsoft\Windows\Temporary Internet Files\Content.IE5\AM1I8PN9\MP90030915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864"/>
            <a:ext cx="25922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23528" y="1760731"/>
            <a:ext cx="2858616" cy="1836784"/>
          </a:xfrm>
          <a:prstGeom prst="wedgeEllipseCallout">
            <a:avLst>
              <a:gd name="adj1" fmla="val 58651"/>
              <a:gd name="adj2" fmla="val 70043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Milý dědečku, vše nejlepší k tvému svátku.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940152" y="1760731"/>
            <a:ext cx="2858616" cy="1836784"/>
          </a:xfrm>
          <a:prstGeom prst="wedgeEllipseCallout">
            <a:avLst>
              <a:gd name="adj1" fmla="val -53306"/>
              <a:gd name="adj2" fmla="val 88900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</a:rPr>
              <a:t>Děkuji </a:t>
            </a:r>
            <a:r>
              <a:rPr lang="cs-CZ" sz="2400" dirty="0" smtClean="0">
                <a:solidFill>
                  <a:schemeClr val="tx1"/>
                </a:solidFill>
              </a:rPr>
              <a:t>ti, Janičko.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14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Jsme ohleduplní.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Vysvětlete, co to znamená být ohleduplný.</a:t>
            </a:r>
            <a:endParaRPr lang="cs-CZ" dirty="0"/>
          </a:p>
        </p:txBody>
      </p:sp>
      <p:pic>
        <p:nvPicPr>
          <p:cNvPr id="5130" name="Picture 10" descr="C:\Users\DykovaA\AppData\Local\Microsoft\Windows\Temporary Internet Files\Content.IE5\CP8PFOAR\MC900071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67064"/>
            <a:ext cx="3087232" cy="213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DykovaA\AppData\Local\Microsoft\Windows\Temporary Internet Files\Content.IE5\UQJHOVAV\MC9000890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46375"/>
            <a:ext cx="2016224" cy="213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DykovaA\AppData\Local\Microsoft\Windows\Temporary Internet Files\Content.IE5\TSYA5CTC\MC9003981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174" y="2268928"/>
            <a:ext cx="2898825" cy="264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C:\Users\DykovaA\AppData\Local\Microsoft\Windows\Temporary Internet Files\Content.IE5\TSYA5CTC\MC9000893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2788"/>
            <a:ext cx="2277348" cy="188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C:\Users\DykovaA\AppData\Local\Microsoft\Windows\Temporary Internet Files\Content.IE5\CP8PFOAR\MP9004054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43490"/>
            <a:ext cx="2326381" cy="166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69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Lidé se od sebe liší.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8" name="Picture 10" descr="C:\Users\DykovaA\AppData\Local\Microsoft\Windows\Temporary Internet Files\Content.IE5\TSYA5CTC\MP9004394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38750"/>
            <a:ext cx="6400800" cy="417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01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254</Words>
  <Application>Microsoft Office PowerPoint</Application>
  <PresentationFormat>Předvádění na obrazovce (4:3)</PresentationFormat>
  <Paragraphs>43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Umíme pozdravit.</vt:lpstr>
      <vt:lpstr>Umíme pozdravit.</vt:lpstr>
      <vt:lpstr>Prosba, omluva a poděkování.</vt:lpstr>
      <vt:lpstr>Prosba, omluva a poděkování.</vt:lpstr>
      <vt:lpstr>Blahopřání. </vt:lpstr>
      <vt:lpstr>Jsme ohleduplní.</vt:lpstr>
      <vt:lpstr>Lidé se od sebe liší.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18</cp:revision>
  <dcterms:created xsi:type="dcterms:W3CDTF">2011-08-21T15:31:45Z</dcterms:created>
  <dcterms:modified xsi:type="dcterms:W3CDTF">2012-02-19T12:44:25Z</dcterms:modified>
</cp:coreProperties>
</file>