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66" r:id="rId3"/>
    <p:sldId id="271" r:id="rId4"/>
    <p:sldId id="270" r:id="rId5"/>
    <p:sldId id="256" r:id="rId6"/>
    <p:sldId id="257" r:id="rId7"/>
    <p:sldId id="259" r:id="rId8"/>
    <p:sldId id="258" r:id="rId9"/>
    <p:sldId id="260" r:id="rId10"/>
    <p:sldId id="262" r:id="rId11"/>
    <p:sldId id="268" r:id="rId12"/>
    <p:sldId id="264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0CF090-DA4A-48D4-A1CC-8E1508EEEE8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DEDB06-34D1-4903-9CB2-2729C8456C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7329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22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857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077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969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932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074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3765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3328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3382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763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2194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054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7307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6832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5027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8275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6204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8349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534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0283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70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903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AD367-F7DD-49DA-B3D3-6483E3DBF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104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75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0574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>
            <a:normAutofit/>
          </a:bodyPr>
          <a:lstStyle/>
          <a:p>
            <a:r>
              <a:rPr lang="pl-PL" cap="al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MAPY</a:t>
            </a:r>
            <a:br>
              <a:rPr lang="pl-PL" cap="al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VY_32_INOVACE_20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656784" cy="2135088"/>
          </a:xfrm>
        </p:spPr>
        <p:txBody>
          <a:bodyPr>
            <a:normAutofit fontScale="92500"/>
          </a:bodyPr>
          <a:lstStyle/>
          <a:p>
            <a:r>
              <a:rPr lang="cs-CZ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Sada 6</a:t>
            </a:r>
          </a:p>
          <a:p>
            <a:r>
              <a:rPr lang="pl-PL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ZPRACOVÁNÍ A VYUŽITÍ INFORMACÍ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pl-PL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 Mgr. Iveta </a:t>
            </a:r>
            <a:r>
              <a:rPr lang="pl-PL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Mocharová</a:t>
            </a:r>
            <a:endParaRPr lang="pl-PL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a MŠ Dešná</a:t>
            </a:r>
            <a:endParaRPr lang="cs-CZ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/>
                </a:solidFill>
              </a:rPr>
              <a:t>IT </a:t>
            </a:r>
            <a:r>
              <a:rPr lang="en-US" dirty="0" err="1" smtClean="0">
                <a:solidFill>
                  <a:prstClr val="black"/>
                </a:solidFill>
              </a:rPr>
              <a:t>ve</a:t>
            </a:r>
            <a:r>
              <a:rPr lang="en-US" dirty="0" smtClean="0">
                <a:solidFill>
                  <a:prstClr val="black"/>
                </a:solidFill>
              </a:rPr>
              <a:t> </a:t>
            </a:r>
            <a:r>
              <a:rPr lang="en-US" dirty="0" err="1" smtClean="0">
                <a:solidFill>
                  <a:prstClr val="black"/>
                </a:solidFill>
              </a:rPr>
              <a:t>škole</a:t>
            </a:r>
            <a:r>
              <a:rPr lang="en-US" dirty="0" smtClean="0">
                <a:solidFill>
                  <a:prstClr val="black"/>
                </a:solidFill>
              </a:rPr>
              <a:t>  1622­/21/7.1.4/2010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76672"/>
            <a:ext cx="5407025" cy="104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965773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332656"/>
            <a:ext cx="1953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2800" b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196753"/>
            <a:ext cx="8352928" cy="4043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Prezentace  slouží jako doprovodný materiál k 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výkladu na téma „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Calibri"/>
              </a:rPr>
              <a:t>Pohyb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Calibri"/>
              </a:rPr>
              <a:t>po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Calibri"/>
              </a:rPr>
              <a:t>webu - 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Calibri"/>
              </a:rPr>
              <a:t>mapy a jízdní </a:t>
            </a:r>
            <a:r>
              <a:rPr lang="cs-CZ" sz="2400" dirty="0" smtClean="0">
                <a:solidFill>
                  <a:prstClr val="black"/>
                </a:solidFill>
                <a:latin typeface="Times New Roman"/>
                <a:ea typeface="Calibri"/>
              </a:rPr>
              <a:t>řády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“.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Žáci se seznamují s metodami a formami vyhledávání potřebných informací na Internetu, učí se správně formulovat svůj požadavek. V závěru prezentace si žáci na  konkrétním úkolu  ověří nové poznatky a vlastní zkušeností získají potřebné znalosti pro úspěšné a rychlé vyhledání informací. </a:t>
            </a:r>
            <a:endParaRPr lang="cs-CZ" sz="24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Prezentace může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být využita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na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závěr hodiny jako krátké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shrnutí 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nového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učiva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nebo v úvodu další hodiny jako krátké opakování. 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0783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399525"/>
            <a:ext cx="365997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Hledání na mapě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1308" y="1412280"/>
            <a:ext cx="86409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Některé internetové servery zobrazují mapy a umožňují na nich vyhledání libovolného místa nejen v naší republice, ale i </a:t>
            </a:r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ve světě. </a:t>
            </a:r>
            <a:r>
              <a:rPr lang="cs-CZ" sz="3600" i="1" dirty="0">
                <a:latin typeface="Times New Roman" pitchFamily="18" charset="0"/>
                <a:cs typeface="Times New Roman" pitchFamily="18" charset="0"/>
              </a:rPr>
              <a:t>Mapy.cz</a:t>
            </a:r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 je internetová stránka map z celé Evropy, části Afriky a Asie. Vlastní ji společnost Seznam.cz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899592" y="4981912"/>
            <a:ext cx="6837743" cy="10772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Dnes se naučíme a vyzkoušíme si  hledání v mapě na serveru </a:t>
            </a:r>
            <a:r>
              <a:rPr lang="cs-CZ" sz="3200" i="1" dirty="0">
                <a:latin typeface="Times New Roman" pitchFamily="18" charset="0"/>
                <a:cs typeface="Times New Roman" pitchFamily="18" charset="0"/>
              </a:rPr>
              <a:t>mapy.cz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072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5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1052736"/>
            <a:ext cx="2880917" cy="400110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Do bílého řádku napíšeme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3203848" y="1340768"/>
            <a:ext cx="633444" cy="28803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4590256" y="2137507"/>
            <a:ext cx="3900427" cy="400110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levým tlačítkem myši klikneme na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 flipV="1">
            <a:off x="6372200" y="1628800"/>
            <a:ext cx="1800200" cy="64807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857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nahoru 1"/>
          <p:cNvSpPr/>
          <p:nvPr/>
        </p:nvSpPr>
        <p:spPr>
          <a:xfrm rot="17728221">
            <a:off x="4712281" y="-157512"/>
            <a:ext cx="611800" cy="7237327"/>
          </a:xfrm>
          <a:prstGeom prst="upArrow">
            <a:avLst>
              <a:gd name="adj1" fmla="val 47546"/>
              <a:gd name="adj2" fmla="val 82279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LEVÝM  TLAČÍTKEM  MYŠI  KLIKNEME  NA  HLEDANÝ  ODKAZ.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91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5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leva 1"/>
          <p:cNvSpPr/>
          <p:nvPr/>
        </p:nvSpPr>
        <p:spPr>
          <a:xfrm rot="21043028">
            <a:off x="2549513" y="484679"/>
            <a:ext cx="6048672" cy="484632"/>
          </a:xfrm>
          <a:prstGeom prst="leftArrow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 bílého řádku napíšeme název (adresu) hledaného objektu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75856" y="1700808"/>
            <a:ext cx="5117940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volbu potvrdíme stisknutím levého tlačítka myši 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4283968" y="1196752"/>
            <a:ext cx="3816424" cy="576064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86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09" y="0"/>
            <a:ext cx="9151709" cy="638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prava 1"/>
          <p:cNvSpPr/>
          <p:nvPr/>
        </p:nvSpPr>
        <p:spPr>
          <a:xfrm>
            <a:off x="2484849" y="3429000"/>
            <a:ext cx="2088232" cy="484632"/>
          </a:xfrm>
          <a:prstGeom prst="rightArrow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Hledaný  objekt.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73081" y="4337774"/>
            <a:ext cx="3595856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kliknutí levým tlačítkem myši na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H="1" flipV="1">
            <a:off x="4644008" y="3671316"/>
            <a:ext cx="3240360" cy="765796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597092" y="1432782"/>
            <a:ext cx="3999813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 objeví informace o hledaném objektu.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6732240" y="1432782"/>
            <a:ext cx="0" cy="235625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732240" y="3789040"/>
            <a:ext cx="24117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9144000" y="1432782"/>
            <a:ext cx="0" cy="235625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6732240" y="1432782"/>
            <a:ext cx="24117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" y="0"/>
            <a:ext cx="9183624" cy="638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4537854" y="952749"/>
            <a:ext cx="4546437" cy="461665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Hledaný objekt z ptačí perspektivy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25" name="Oblouk 24"/>
          <p:cNvSpPr/>
          <p:nvPr/>
        </p:nvSpPr>
        <p:spPr>
          <a:xfrm>
            <a:off x="1403648" y="4707106"/>
            <a:ext cx="936104" cy="810126"/>
          </a:xfrm>
          <a:prstGeom prst="arc">
            <a:avLst>
              <a:gd name="adj1" fmla="val 16200000"/>
              <a:gd name="adj2" fmla="val 1602322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ástupný symbol pro zápatí 2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46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 animBg="1"/>
      <p:bldP spid="22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80512" cy="638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427984" y="980728"/>
            <a:ext cx="2388795" cy="400110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 naplánovat trasu?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91680" y="2305892"/>
            <a:ext cx="3409908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Nejdříve vyplníme potřebné údaje: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>
            <a:stCxn id="3" idx="3"/>
          </p:cNvCxnSpPr>
          <p:nvPr/>
        </p:nvCxnSpPr>
        <p:spPr>
          <a:xfrm flipV="1">
            <a:off x="5101588" y="2204864"/>
            <a:ext cx="1846676" cy="28569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5028747" y="2490558"/>
            <a:ext cx="1919517" cy="74346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028746" y="2471877"/>
            <a:ext cx="1919517" cy="290370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3" idx="3"/>
          </p:cNvCxnSpPr>
          <p:nvPr/>
        </p:nvCxnSpPr>
        <p:spPr>
          <a:xfrm>
            <a:off x="5101588" y="2490558"/>
            <a:ext cx="1846675" cy="506394"/>
          </a:xfrm>
          <a:prstGeom prst="straightConnector1">
            <a:avLst/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067944" y="3933056"/>
            <a:ext cx="4916731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Výběr potvrdíme kliknutím levého tlačítka myši 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H="1" flipV="1">
            <a:off x="7236296" y="3190664"/>
            <a:ext cx="1512168" cy="927058"/>
          </a:xfrm>
          <a:prstGeom prst="straightConnector1">
            <a:avLst/>
          </a:prstGeom>
          <a:ln w="28575">
            <a:solidFill>
              <a:srgbClr val="00B05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zápatí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11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5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Levá složená závorka 1"/>
          <p:cNvSpPr/>
          <p:nvPr/>
        </p:nvSpPr>
        <p:spPr>
          <a:xfrm rot="11561288">
            <a:off x="3120640" y="2261417"/>
            <a:ext cx="1512168" cy="3071777"/>
          </a:xfrm>
          <a:prstGeom prst="leftBrace">
            <a:avLst>
              <a:gd name="adj1" fmla="val 2384"/>
              <a:gd name="adj2" fmla="val 50237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 rot="605904">
            <a:off x="4662221" y="3907617"/>
            <a:ext cx="1954381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Naplánovaná trasa.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548680"/>
            <a:ext cx="8415509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Pokud se chceme podívat na trasu z ptačí perspektivy, klikneme levým tlačítkem myši 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465" y="1177007"/>
            <a:ext cx="1146468" cy="307777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Změnit mapu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se šipkou 6"/>
          <p:cNvCxnSpPr>
            <a:endCxn id="5" idx="3"/>
          </p:cNvCxnSpPr>
          <p:nvPr/>
        </p:nvCxnSpPr>
        <p:spPr>
          <a:xfrm flipH="1">
            <a:off x="1155933" y="836712"/>
            <a:ext cx="7016467" cy="49418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9465" y="3801363"/>
            <a:ext cx="1883849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 místní nabídky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1155933" y="3429000"/>
            <a:ext cx="0" cy="36830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2239773" y="1484784"/>
            <a:ext cx="1123962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vybereme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Přímá spojnice se šipkou 12"/>
          <p:cNvCxnSpPr>
            <a:stCxn id="11" idx="1"/>
          </p:cNvCxnSpPr>
          <p:nvPr/>
        </p:nvCxnSpPr>
        <p:spPr>
          <a:xfrm flipH="1">
            <a:off x="1763688" y="1669450"/>
            <a:ext cx="476085" cy="31939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63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016" cy="645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980728"/>
            <a:ext cx="5260479" cy="523220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Pohled na trasu z ptačí perspektivy.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6775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3728" y="764704"/>
            <a:ext cx="4781437" cy="769441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ÚKOL PRO ŽÁKY: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2414262"/>
            <a:ext cx="8135560" cy="23083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Najdi na mapě svůj dům.</a:t>
            </a:r>
          </a:p>
          <a:p>
            <a:pPr marL="342900" indent="-34290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Podívej se na něj z ptačí perspektivy.</a:t>
            </a:r>
          </a:p>
          <a:p>
            <a:pPr marL="342900" indent="-34290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Naplánuj trasu z místa bydliště do Dačic.</a:t>
            </a:r>
          </a:p>
          <a:p>
            <a:pPr marL="342900" indent="-34290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Podívej se na trasu z ptačí perspektivy.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02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63888" y="332656"/>
            <a:ext cx="1521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1196752"/>
            <a:ext cx="842493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Seznam.cz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[online]. 2011 [cit. 2011-11-04]. Mapy.cz. Dostupné z WWW: &lt;http://www.mapy.cz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/&gt;.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Seznam.cz [online]. 2011 [cit. 2011-11-09]. Wikipedie otevřená encyklopedie-mapy.cz. Dostupné z WWW: &lt;http://cs.wikipedia.org/wiki/Mapy.cz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&gt;.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Seznam - http://www.seznam.cz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Zpracováno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programu  Microsoft  PowerPoint 2010 – licenci koupila ZŠ Dešná.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Okna  - v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lastní fotogalerie - </a:t>
            </a: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PrintScreen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ze systému Windows XP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075891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366</Words>
  <Application>Microsoft Office PowerPoint</Application>
  <PresentationFormat>Předvádění na obrazovce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3_Motiv systému Office</vt:lpstr>
      <vt:lpstr>MAPY VY_32_INOVACE_20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Dešná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Adamová</dc:creator>
  <cp:lastModifiedBy>nb3</cp:lastModifiedBy>
  <cp:revision>30</cp:revision>
  <dcterms:created xsi:type="dcterms:W3CDTF">2011-11-03T06:48:06Z</dcterms:created>
  <dcterms:modified xsi:type="dcterms:W3CDTF">2013-02-18T15:13:11Z</dcterms:modified>
</cp:coreProperties>
</file>