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57" r:id="rId2"/>
    <p:sldId id="267" r:id="rId3"/>
    <p:sldId id="262" r:id="rId4"/>
    <p:sldId id="265" r:id="rId5"/>
    <p:sldId id="266" r:id="rId6"/>
    <p:sldId id="26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3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 prosince 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klávesové zkratky ve Windows 7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informatika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8.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klávesových zkratek ve Windows 7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(spuštění klávesou F5, animace se spouští kliknutím myši),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výklad nové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látky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65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116632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klávesové zkratky ve </a:t>
            </a:r>
            <a:r>
              <a:rPr lang="cs-CZ" sz="20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Win</a:t>
            </a:r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7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620688"/>
            <a:ext cx="590465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Nejpoužívanější klávesové zkratky ve Windows 7:</a:t>
            </a:r>
            <a:endParaRPr lang="en-US" sz="2000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502720"/>
              </p:ext>
            </p:extLst>
          </p:nvPr>
        </p:nvGraphicFramePr>
        <p:xfrm>
          <a:off x="395536" y="1342746"/>
          <a:ext cx="8352928" cy="4646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5832648"/>
              </a:tblGrid>
              <a:tr h="36249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Klávesová zkratka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Alt + </a:t>
                      </a:r>
                      <a:r>
                        <a:rPr lang="cs-CZ" sz="1200" b="1" dirty="0" err="1" smtClean="0"/>
                        <a:t>Tab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přepínání oken, posun na další okno znovu stisknutím </a:t>
                      </a:r>
                      <a:r>
                        <a:rPr lang="cs-CZ" sz="1200" dirty="0" err="1" smtClean="0"/>
                        <a:t>Tab</a:t>
                      </a:r>
                      <a:r>
                        <a:rPr lang="cs-CZ" sz="1200" dirty="0" smtClean="0"/>
                        <a:t> za stálého držení Alt</a:t>
                      </a:r>
                      <a:endParaRPr lang="cs-CZ" sz="1200" dirty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</a:t>
                      </a:r>
                      <a:r>
                        <a:rPr lang="cs-CZ" sz="1200" b="1" dirty="0" err="1" smtClean="0"/>
                        <a:t>Key</a:t>
                      </a:r>
                      <a:r>
                        <a:rPr lang="cs-CZ" sz="1200" b="1" dirty="0" smtClean="0"/>
                        <a:t> + </a:t>
                      </a:r>
                      <a:r>
                        <a:rPr lang="cs-CZ" sz="1200" b="1" dirty="0" err="1" smtClean="0"/>
                        <a:t>Tab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přepínání oken, posun na další okno znovu stisknutím </a:t>
                      </a:r>
                      <a:r>
                        <a:rPr lang="cs-CZ" sz="1200" dirty="0" err="1" smtClean="0"/>
                        <a:t>Tab</a:t>
                      </a:r>
                      <a:r>
                        <a:rPr lang="cs-CZ" sz="1200" dirty="0" smtClean="0"/>
                        <a:t> za stálého držení Alt</a:t>
                      </a:r>
                      <a:r>
                        <a:rPr lang="cs-CZ" sz="1200" baseline="0" dirty="0"/>
                        <a:t> </a:t>
                      </a:r>
                      <a:r>
                        <a:rPr lang="cs-CZ" sz="1200" baseline="0" dirty="0" smtClean="0"/>
                        <a:t>- prostorově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+ D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přenesení plochy do popředí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+ E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přenesení průzkumníka do popředí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+ F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otevřít okno pro vyhledávání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+ L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uzamknutí</a:t>
                      </a:r>
                      <a:r>
                        <a:rPr lang="cs-CZ" sz="1200" baseline="0" dirty="0" smtClean="0"/>
                        <a:t> počítače, přepnutí na jiného uživatele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err="1" smtClean="0"/>
                        <a:t>Win</a:t>
                      </a:r>
                      <a:r>
                        <a:rPr lang="cs-CZ" sz="1200" b="1" dirty="0" smtClean="0"/>
                        <a:t> + Pause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zobrazí se vlastnosti systému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Ctrl + Alt + </a:t>
                      </a:r>
                      <a:r>
                        <a:rPr lang="cs-CZ" sz="1200" b="1" dirty="0" err="1" smtClean="0"/>
                        <a:t>Del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přepnutí do výběru režimů</a:t>
                      </a:r>
                      <a:r>
                        <a:rPr lang="cs-CZ" sz="1200" baseline="0" dirty="0" smtClean="0"/>
                        <a:t> ukončení práce nebo programu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Alt + F4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uzavření okna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Alt + Shift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přepínání rozložení nainstalovaných klávesnic</a:t>
                      </a:r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Alt </a:t>
                      </a:r>
                      <a:r>
                        <a:rPr lang="cs-CZ" sz="1200" b="1" dirty="0" err="1" smtClean="0"/>
                        <a:t>Gr</a:t>
                      </a:r>
                      <a:r>
                        <a:rPr lang="cs-CZ" sz="1200" b="1" dirty="0" smtClean="0"/>
                        <a:t> + Shift + </a:t>
                      </a:r>
                      <a:r>
                        <a:rPr lang="cs-CZ" sz="1200" b="1" dirty="0" err="1" smtClean="0"/>
                        <a:t>PrnSrc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přenesení</a:t>
                      </a:r>
                      <a:r>
                        <a:rPr lang="cs-CZ" sz="1200" baseline="0" dirty="0" smtClean="0"/>
                        <a:t> nejvrchnějšího okna do schránky pro další vložení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Ctrl + C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smtClean="0"/>
                        <a:t>zkopírování</a:t>
                      </a:r>
                      <a:r>
                        <a:rPr lang="cs-CZ" sz="1200" baseline="0" smtClean="0"/>
                        <a:t> </a:t>
                      </a:r>
                      <a:r>
                        <a:rPr lang="cs-CZ" sz="1200" baseline="0" dirty="0" smtClean="0"/>
                        <a:t>označeného souboru, složek do schránky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Ctrl + V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vložení zkopírovaného</a:t>
                      </a:r>
                      <a:r>
                        <a:rPr lang="cs-CZ" sz="1200" baseline="0" dirty="0" smtClean="0"/>
                        <a:t> souboru nebo složky ze schránky</a:t>
                      </a:r>
                      <a:endParaRPr lang="cs-CZ" sz="1200" dirty="0" smtClean="0"/>
                    </a:p>
                  </a:txBody>
                  <a:tcPr anchor="ctr"/>
                </a:tc>
              </a:tr>
              <a:tr h="305792"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Ctrl + X</a:t>
                      </a:r>
                      <a:endParaRPr lang="cs-CZ" sz="12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vyjmutí označeného souboru nebo složky do schránky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761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2135" y="378904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Př.: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Key</a:t>
            </a:r>
            <a:r>
              <a:rPr lang="cs-CZ" dirty="0" smtClean="0"/>
              <a:t> + </a:t>
            </a:r>
            <a:r>
              <a:rPr lang="cs-CZ" dirty="0" err="1" smtClean="0"/>
              <a:t>Tab</a:t>
            </a:r>
            <a:r>
              <a:rPr lang="cs-CZ" dirty="0"/>
              <a:t> - přepínání oken, posun na další okno znovu stisknutím </a:t>
            </a:r>
            <a:r>
              <a:rPr lang="cs-CZ" dirty="0" err="1"/>
              <a:t>Tab</a:t>
            </a:r>
            <a:r>
              <a:rPr lang="cs-CZ" dirty="0"/>
              <a:t> za </a:t>
            </a:r>
            <a:endParaRPr lang="cs-CZ" dirty="0" smtClean="0"/>
          </a:p>
          <a:p>
            <a:r>
              <a:rPr lang="cs-CZ" dirty="0" smtClean="0"/>
              <a:t>                                   stálého </a:t>
            </a:r>
            <a:r>
              <a:rPr lang="cs-CZ" dirty="0"/>
              <a:t>držení Alt - </a:t>
            </a:r>
            <a:r>
              <a:rPr lang="cs-CZ" dirty="0" smtClean="0">
                <a:solidFill>
                  <a:srgbClr val="FF0000"/>
                </a:solidFill>
              </a:rPr>
              <a:t>prostorově</a:t>
            </a:r>
            <a:r>
              <a:rPr lang="cs-CZ" dirty="0" smtClean="0"/>
              <a:t> 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868289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Stiskneme klávesu </a:t>
            </a:r>
            <a:r>
              <a:rPr lang="cs-CZ" i="1" dirty="0" err="1" smtClean="0">
                <a:solidFill>
                  <a:srgbClr val="FF0000"/>
                </a:solidFill>
              </a:rPr>
              <a:t>Win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Key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a poté tiskneme opakovaně klávesu </a:t>
            </a:r>
            <a:r>
              <a:rPr lang="cs-CZ" i="1" dirty="0" err="1" smtClean="0">
                <a:solidFill>
                  <a:srgbClr val="FF0000"/>
                </a:solidFill>
              </a:rPr>
              <a:t>Tab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, dokud okno, které požadujeme otevřít nebude na čelní obrazovce, uvolníme klávesu </a:t>
            </a:r>
            <a:r>
              <a:rPr lang="cs-CZ" i="1" dirty="0" err="1" smtClean="0">
                <a:solidFill>
                  <a:srgbClr val="FF0000"/>
                </a:solidFill>
              </a:rPr>
              <a:t>Win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Key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nejpoužívanější klávesové zkratky ve </a:t>
            </a:r>
            <a:r>
              <a:rPr lang="cs-CZ" sz="16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Win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7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993748" y="3798983"/>
            <a:ext cx="1418011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539553" y="2019281"/>
            <a:ext cx="64807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dirty="0" err="1" smtClean="0"/>
                <a:t>Tab</a:t>
              </a:r>
              <a:endParaRPr lang="cs-CZ" sz="1200" dirty="0" smtClean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115616" y="2996951"/>
            <a:ext cx="468052" cy="802031"/>
            <a:chOff x="929173" y="5085184"/>
            <a:chExt cx="1015540" cy="472698"/>
          </a:xfrm>
        </p:grpSpPr>
        <p:sp>
          <p:nvSpPr>
            <p:cNvPr id="13" name="Obdélník 12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29173" y="5096217"/>
              <a:ext cx="10155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err="1" smtClean="0"/>
                <a:t>Win</a:t>
              </a:r>
              <a:r>
                <a:rPr lang="cs-CZ" sz="1200" b="1" dirty="0" smtClean="0"/>
                <a:t> </a:t>
              </a:r>
              <a:r>
                <a:rPr lang="cs-CZ" sz="1200" b="1" dirty="0" err="1" smtClean="0"/>
                <a:t>Key</a:t>
              </a:r>
              <a:endParaRPr lang="cs-CZ" sz="1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0021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59229"/>
            <a:ext cx="6206394" cy="3489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Klávesnice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nejpoužívanější klávesové zkratky ve </a:t>
            </a:r>
            <a:r>
              <a:rPr lang="cs-CZ" sz="16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Win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7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539553" y="2019281"/>
            <a:ext cx="64807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dirty="0" err="1" smtClean="0"/>
                <a:t>Tab</a:t>
              </a:r>
              <a:endParaRPr lang="cs-CZ" sz="1200" dirty="0" smtClean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115616" y="2996960"/>
            <a:ext cx="468052" cy="488707"/>
            <a:chOff x="929173" y="5085184"/>
            <a:chExt cx="1015540" cy="288032"/>
          </a:xfrm>
        </p:grpSpPr>
        <p:sp>
          <p:nvSpPr>
            <p:cNvPr id="13" name="Obdélník 12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929173" y="5096217"/>
              <a:ext cx="1015540" cy="2720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err="1" smtClean="0"/>
                <a:t>Win</a:t>
              </a:r>
              <a:r>
                <a:rPr lang="cs-CZ" sz="1200" b="1" dirty="0" smtClean="0"/>
                <a:t> </a:t>
              </a:r>
              <a:r>
                <a:rPr lang="cs-CZ" sz="1200" b="1" dirty="0" err="1" smtClean="0"/>
                <a:t>Key</a:t>
              </a:r>
              <a:endParaRPr lang="cs-CZ" sz="1200" b="1" dirty="0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11815"/>
            <a:ext cx="6206394" cy="3489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9392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77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8557</TotalTime>
  <Words>357</Words>
  <Application>Microsoft Office PowerPoint</Application>
  <PresentationFormat>Předvádění na obrazovce (4:3)</PresentationFormat>
  <Paragraphs>71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115</cp:revision>
  <dcterms:created xsi:type="dcterms:W3CDTF">2011-05-26T14:17:08Z</dcterms:created>
  <dcterms:modified xsi:type="dcterms:W3CDTF">2011-12-10T22:00:17Z</dcterms:modified>
</cp:coreProperties>
</file>