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60" r:id="rId2"/>
    <p:sldId id="261" r:id="rId3"/>
    <p:sldId id="257" r:id="rId4"/>
    <p:sldId id="279" r:id="rId5"/>
    <p:sldId id="256" r:id="rId6"/>
    <p:sldId id="258" r:id="rId7"/>
    <p:sldId id="264" r:id="rId8"/>
    <p:sldId id="280" r:id="rId9"/>
    <p:sldId id="281" r:id="rId10"/>
    <p:sldId id="265" r:id="rId11"/>
    <p:sldId id="266" r:id="rId12"/>
    <p:sldId id="282" r:id="rId13"/>
    <p:sldId id="287" r:id="rId14"/>
    <p:sldId id="267" r:id="rId15"/>
    <p:sldId id="268" r:id="rId16"/>
    <p:sldId id="269" r:id="rId17"/>
    <p:sldId id="270" r:id="rId18"/>
    <p:sldId id="285" r:id="rId19"/>
    <p:sldId id="272" r:id="rId20"/>
    <p:sldId id="273" r:id="rId21"/>
    <p:sldId id="288" r:id="rId22"/>
    <p:sldId id="274" r:id="rId23"/>
    <p:sldId id="289" r:id="rId24"/>
    <p:sldId id="290" r:id="rId25"/>
    <p:sldId id="275" r:id="rId26"/>
    <p:sldId id="291" r:id="rId27"/>
    <p:sldId id="271" r:id="rId28"/>
    <p:sldId id="276" r:id="rId29"/>
    <p:sldId id="294" r:id="rId30"/>
    <p:sldId id="293" r:id="rId31"/>
    <p:sldId id="277" r:id="rId32"/>
    <p:sldId id="263" r:id="rId33"/>
    <p:sldId id="278" r:id="rId34"/>
    <p:sldId id="283" r:id="rId35"/>
    <p:sldId id="284" r:id="rId36"/>
    <p:sldId id="29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6" autoAdjust="0"/>
    <p:restoredTop sz="94660"/>
  </p:normalViewPr>
  <p:slideViewPr>
    <p:cSldViewPr>
      <p:cViewPr varScale="1">
        <p:scale>
          <a:sx n="73" d="100"/>
          <a:sy n="73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087F0-CBEA-4B6C-BDF6-1948D8F6291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466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440099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VY_32_INOVACE_14C_17_Savci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_Sudokopytníci_přežvýkaví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10.1.2013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přežvýkavých sudokopytníků.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60648"/>
            <a:ext cx="60276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řád: SUDOKOPYTNÍCI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9153" y="980728"/>
            <a:ext cx="356501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PŘEŽVÝKAVÍ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700808"/>
            <a:ext cx="806489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sudý počet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prstů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rohy  nebo  parohy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složený žaludek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(předžaludek má 3 komory: bachor – čepec – kniha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vlastní žaludek - slez)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bachoru symbiotické organismy – trávení celulózy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rozžvýkají a spolknou, pak znovu z žaludku do úst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tur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799288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vzhled rozdílný dle plemena  (mléko, maso)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žitek: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mléko, maso, lůj,  kůže,  kosti – kostní moučka, tah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89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esky strakaty kr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90" y="89803"/>
            <a:ext cx="8270212" cy="549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5445224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český strakatý skot     30.léta  20.stol.              (600 kg)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oe in weiland bij Gorss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3195"/>
            <a:ext cx="7920880" cy="596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02128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holštýnský  skot  - mléčný       (700 kg)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12360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Charolais Bull IMG 007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2270"/>
            <a:ext cx="8136904" cy="543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733256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Charolais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- masné  - býk přes   1,5 t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12360" y="530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24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Cow on Pup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4298"/>
            <a:ext cx="7993125" cy="5834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951021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skotský náhorní skot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8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Bos taurus indi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488832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94928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zebu – hrbatý skot   Afrika a Indie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5172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49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663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ovce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90930"/>
            <a:ext cx="28083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plemena</a:t>
            </a:r>
          </a:p>
          <a:p>
            <a:endParaRPr lang="cs-CZ" sz="2800" dirty="0"/>
          </a:p>
          <a:p>
            <a:r>
              <a:rPr lang="cs-CZ" sz="2800" dirty="0" smtClean="0"/>
              <a:t>užitek :</a:t>
            </a:r>
          </a:p>
          <a:p>
            <a:r>
              <a:rPr lang="cs-CZ" sz="2800" dirty="0" smtClean="0"/>
              <a:t>maso</a:t>
            </a:r>
          </a:p>
          <a:p>
            <a:r>
              <a:rPr lang="cs-CZ" sz="2800" dirty="0" smtClean="0"/>
              <a:t>mléko </a:t>
            </a:r>
          </a:p>
          <a:p>
            <a:r>
              <a:rPr lang="cs-CZ" sz="2800" dirty="0" smtClean="0"/>
              <a:t>(sýry) </a:t>
            </a:r>
          </a:p>
          <a:p>
            <a:r>
              <a:rPr lang="cs-CZ" sz="2800" dirty="0" smtClean="0"/>
              <a:t>vlna</a:t>
            </a:r>
          </a:p>
          <a:p>
            <a:r>
              <a:rPr lang="cs-CZ" sz="2800" dirty="0" smtClean="0"/>
              <a:t>kožichy</a:t>
            </a:r>
          </a:p>
          <a:p>
            <a:endParaRPr lang="cs-CZ" sz="2800" dirty="0"/>
          </a:p>
        </p:txBody>
      </p:sp>
      <p:pic>
        <p:nvPicPr>
          <p:cNvPr id="6146" name="Picture 2" descr="File:Take ours!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71641"/>
            <a:ext cx="6984776" cy="523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609329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suffolk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72400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79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602128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koza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ile:Grenadine Goat and Ki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0"/>
            <a:ext cx="7488832" cy="610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56612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7709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Closeup of goat ey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2282"/>
            <a:ext cx="4301202" cy="478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501317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zornička - čárka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6" name="Picture 4" descr="File:Australain cashmere goa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864" y="152280"/>
            <a:ext cx="3129136" cy="658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609329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kašmírská koza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63988" y="4581128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4864" y="6237312"/>
            <a:ext cx="645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54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Mouflon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12" y="118371"/>
            <a:ext cx="8269775" cy="618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6167045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muflon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03568" y="6300028"/>
            <a:ext cx="73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55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58052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Jelen lesní</a:t>
            </a:r>
            <a:endParaRPr lang="cs-CZ" dirty="0"/>
          </a:p>
        </p:txBody>
      </p:sp>
      <p:pic>
        <p:nvPicPr>
          <p:cNvPr id="9218" name="Picture 2" descr="Soubor:Red Deer Sta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92" y="188638"/>
            <a:ext cx="7344816" cy="617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551723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jelen  lesní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72400" y="584039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07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jelen lesní -   evropský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325086"/>
            <a:ext cx="61206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variabilita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– 500 kg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amci – paroží  (původ - kost, plné)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Soubor:Kronhjortshornets utveckling, Nordisk familjebok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7620000" cy="363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5576" y="5805264"/>
            <a:ext cx="5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250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40324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kupiny laní s kolouchy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amci samotáři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ozmnožování: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íje – boje o samice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 – vysoká zvěř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File:Fawn in Forest 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10748"/>
            <a:ext cx="5567895" cy="483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58772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20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srnec obecný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File:Capreolus capreolus 2 Joj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7620000" cy="440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87727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hojný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87544" y="5085184"/>
            <a:ext cx="5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48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Roe deer track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632848" cy="583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6093296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srnčí  stopy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00392" y="55892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87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2376264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daněk   evropský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parohy lopatovité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skvrnitá srst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ze Středomoří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dovezen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16.stol.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19.stol. - volně</a:t>
            </a:r>
          </a:p>
          <a:p>
            <a:endParaRPr lang="cs-CZ" dirty="0"/>
          </a:p>
        </p:txBody>
      </p:sp>
      <p:pic>
        <p:nvPicPr>
          <p:cNvPr id="14338" name="Picture 2" descr="Soubor:Dama dama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30" y="288230"/>
            <a:ext cx="5891092" cy="638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4766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42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os  evropský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Soubor:Moose in Gros Ventre Campgroud 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3"/>
            <a:ext cx="7620000" cy="542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88424" y="60932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379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7332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sob    polární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domestikován (parohy i samice)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Soubor:20070818-0001-strolling reinde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1868"/>
            <a:ext cx="8496944" cy="565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0392" y="530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75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764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zubr evropský  -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Bělověžský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prales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oubor:Wis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22" y="1008657"/>
            <a:ext cx="8698358" cy="5588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14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Americanbis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60648"/>
            <a:ext cx="8214441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6021288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bizon  -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buffalo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0212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740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Serengeti Bueffel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620000" cy="543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5877272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buvol africký - kaferský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51571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007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žirafy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79"/>
            <a:ext cx="381642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5 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zadní končetiny kratší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malé růžky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dlouhý jazyk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větve (trnité)</a:t>
            </a:r>
          </a:p>
          <a:p>
            <a:endParaRPr lang="cs-CZ" dirty="0"/>
          </a:p>
        </p:txBody>
      </p:sp>
      <p:pic>
        <p:nvPicPr>
          <p:cNvPr id="21506" name="Picture 2" descr="File:Flickr - Rainbirder - High-rise liv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476" y="188640"/>
            <a:ext cx="3884104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61560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89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Flickr - Rainbirder - Reticulated Giraffe drin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593220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956376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38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antilopy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 descr="Soubor:Springbok Namib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9350"/>
            <a:ext cx="63246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5877272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antilopa skákavá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5949280"/>
            <a:ext cx="9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60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Tragelaphus strepsiceros (male - head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4036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94928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kudu velký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4008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692696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  -  safari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lovecké trofeje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rohy  +  kůže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1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Flickr - Rainbirder - Beisa Oryx (Oryx beis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3339"/>
            <a:ext cx="8280920" cy="610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6095037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přímorožec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97216" y="6300028"/>
            <a:ext cx="707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80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Connochaetes taurin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0324"/>
            <a:ext cx="8352928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6239053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pakůň  žíhaný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68344" y="58772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24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okapi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File:Okapi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7038282" cy="611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807656"/>
            <a:ext cx="15841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příbuzná žiraf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ralesy  Kongo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68344" y="64440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29.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371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060448"/>
              </p:ext>
            </p:extLst>
          </p:nvPr>
        </p:nvGraphicFramePr>
        <p:xfrm>
          <a:off x="251520" y="3140968"/>
          <a:ext cx="8640961" cy="365760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KUČERA, Josef.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/2/2f/Cesky_strakaty_krava.jpg&gt;.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/a/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ae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/Koe_in_weiland_bij_Gorssel.JPG/795px-Koe_in_weiland_bij_Gorssel.JPG</a:t>
                      </a:r>
                      <a:r>
                        <a:rPr lang="cs-CZ" sz="1200" dirty="0" smtClean="0">
                          <a:effectLst/>
                        </a:rPr>
                        <a:t>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SCARTH, Robert.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/6/69/Charolais_Bull_IMG_0079.jpg/800px-Charolais_Bull_IMG_0079.jpg&gt;.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NILFANION.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/4/43/Cow_on_Pupers.jpg/800px-Cow_on_Pupers.jpg&gt;.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/1/11/Bos_taurus_indicus.jpg/780px-Bos_taurus_indicus.jpg&gt;.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WINTAGE.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/3/3d/Take_ours%21.jpg/800px-Take_ours%21.jpg&gt;.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907480"/>
              </p:ext>
            </p:extLst>
          </p:nvPr>
        </p:nvGraphicFramePr>
        <p:xfrm>
          <a:off x="251520" y="3068960"/>
          <a:ext cx="8640961" cy="365760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PRATT.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/b/ba/Grenadine_Goat_and_Kids.jpg/735px-Grenadine_Goat_and_Kids.jpg&gt;.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NAYLOR.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/0/0e/Closeup_of_goat_eye.jpg/538px-Closeup_of_goat_eye.jpg&gt;.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/en/c/c3/Australain_cashmere_goat.png&gt;.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JDENNETT77.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/7/74/Mouflon_2.jpg/800px-Mouflon_2.jpg&gt;.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 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SMUDGE 9000.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/0/06/Red_Deer_Stag.jpg/712px-Red_Deer_Stag.jpg&gt;.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/8/82/Kronhjortshornets_utveckling%2C_Nordisk_familjebok.svg/800px-Kronhjortshornets_utveckling%2C_Nordisk_familjebok.svg.png&gt;.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VELEDAN.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cf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/Fawn_in_Forest_edit.jpg/691px-Fawn_in_Forest_edit.jpg&gt;.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71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7434322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VELEDAN.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cf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/Fawn_in_Forest_edit.jpg/691px-Fawn_in_Forest_edit.jpg&gt;.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AUTOR NEUVEDEN.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/8/8b/Capreolus_capreolus_2_Jojo.jpg/800px-Capreolus_capreolus_2_Jojo.jpg&gt;.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16.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KURAN.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&lt;http://upload.wikimedia.org/wikipedia/commons/thumb/4/43/Roe_deer_track03.jpg/785px-Roe_deer_track03.jpg&gt;.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17. NAVEZ.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cc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/Dama_dama8.JPG/553px-Dama_dama8.JPG&gt;.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18.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BEZAIRE.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&lt;http://upload.wikimedia.org/wikipedia/commons/thumb/c/c6/Moose_in_Gros_Ventre_Campgroud_4.jpg/800px-Moose_in_Gros_Ventre_Campgroud_4.jpg&gt;.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19.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BUISSE.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/a/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af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/20070818-0001-strolling_reindeer.jpg/800px-20070818-0001-strolling_reindeer.jpg&gt;.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53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327899"/>
              </p:ext>
            </p:extLst>
          </p:nvPr>
        </p:nvGraphicFramePr>
        <p:xfrm>
          <a:off x="251520" y="3068960"/>
          <a:ext cx="8640961" cy="365760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20. KOTOWSKI.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/9/98/Wisent.jpg/800px-Wisent.jpg&gt;.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21.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SCHMIDT.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&lt;http://upload.wikimedia.org/wikipedia/commons/thumb/2/29/Americanbison.jpg/800px-Americanbison.jpg&gt;.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22. IKIWANER.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/6/66/Serengeti_Bueffel1.jpg/800px-Serengeti_Bueffel1.jpg&gt;.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23.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GARVIE.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/f/f4/Flickr_-_Rainbirder_-_High-rise_living.jpg/359px-Flickr_-_Rainbirder_-_High-rise_living.jpg&gt;.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GARVIE.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&lt;http://upload.wikimedia.org/wikipedia/commons/thumb/a/ac/Flickr_-_Rainbirder_-_Reticulated_Giraffe_drinking.jpg/800px-Flickr_-_Rainbirder_-_Reticulated_Giraffe_drinking.jpg&gt;. 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25.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SCHOCH.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/5/56/Springbok_Namibia.jpg/664px-Springbok_Namibia.jpg&gt;.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26.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HILLEWAERT.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/5/5e/Tragelaphus_strepsiceros_%28male_-_head%29.jpg/450px-Tragelaphus_strepsiceros_%28male_-_head%29.jpg</a:t>
                      </a: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</a:rPr>
                        <a:t>&gt;. 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56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5408197"/>
              </p:ext>
            </p:extLst>
          </p:nvPr>
        </p:nvGraphicFramePr>
        <p:xfrm>
          <a:off x="251520" y="3233739"/>
          <a:ext cx="8640961" cy="23774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27. 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GARVIE. </a:t>
                      </a:r>
                      <a:r>
                        <a:rPr lang="en-US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Dostupný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na</a:t>
                      </a:r>
                      <a:r>
                        <a:rPr lang="en-US" sz="1200" dirty="0" smtClean="0">
                          <a:solidFill>
                            <a:schemeClr val="bg1"/>
                          </a:solidFill>
                          <a:effectLst/>
                        </a:rPr>
                        <a:t> WWW: &lt;http://upload.wikimedia.org/wikipedia/commons/thumb/d/d1/Flickr_-_Rainbirder_-_Beisa_Oryx_%28Oryx_beisa%29.jpg/800px-Flickr_-_Rainbirder_-_Beisa_Oryx_%28Oryx_beisa%29.jpg&gt;. 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28. HILLEWAERT.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/0/0b/Connochaetes_taurinus.jpg/800px-Connochaetes_taurinus.jpg&gt;.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29.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RAUL654.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16.9.2012].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/1/18/Okapi2.jpg/691px-Okapi2.jpg&gt;.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23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277</TotalTime>
  <Words>996</Words>
  <Application>Microsoft Office PowerPoint</Application>
  <PresentationFormat>Předvádění na obrazovce (4:3)</PresentationFormat>
  <Paragraphs>218</Paragraphs>
  <Slides>36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22</cp:revision>
  <dcterms:created xsi:type="dcterms:W3CDTF">2012-07-15T06:54:02Z</dcterms:created>
  <dcterms:modified xsi:type="dcterms:W3CDTF">2013-02-18T16:12:54Z</dcterms:modified>
</cp:coreProperties>
</file>