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1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VY_12_INOVACE_11_Žirafy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Žirafy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VY_12_INOVACE_11_Žirafy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Žirafy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CFB6B6-8374-493E-8C3E-6C077D669B7B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9B56F4-D038-405B-AED6-75C4F2F532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5865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Připomeneme si návštěvu zoo.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9B56F4-D038-405B-AED6-75C4F2F532D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6927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Vysvětlení úkolu, který se bude týkat článku o žirafách.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9B56F4-D038-405B-AED6-75C4F2F532D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3837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irafarotshildova.cz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zirafarothcshildova.cz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363805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200" dirty="0"/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Materiál je určený žákům  5. ročníku.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Prezentace na interaktivní tabuli</a:t>
            </a:r>
            <a:r>
              <a:rPr lang="cs-CZ" sz="2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Je vhodný jako pracovní list pro samostatnou práci</a:t>
            </a:r>
            <a:endParaRPr lang="cs-CZ" sz="2000" dirty="0"/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Pomůcky: </a:t>
            </a:r>
            <a:r>
              <a:rPr lang="cs-CZ" sz="2000" dirty="0" smtClean="0"/>
              <a:t>interaktivní pero, fixy </a:t>
            </a:r>
            <a:r>
              <a:rPr lang="cs-CZ" sz="2000" dirty="0"/>
              <a:t>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Inovace: interaktivní způsob učení, získání </a:t>
            </a:r>
            <a:r>
              <a:rPr lang="cs-CZ" sz="2000" dirty="0" smtClean="0"/>
              <a:t>informací na www stránkách</a:t>
            </a:r>
            <a:endParaRPr lang="cs-CZ" sz="2000" dirty="0"/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Metodické pokyny</a:t>
            </a:r>
            <a:r>
              <a:rPr lang="cs-CZ" sz="2000" dirty="0" smtClean="0"/>
              <a:t>:</a:t>
            </a:r>
            <a:r>
              <a:rPr lang="cs-CZ" sz="2000" dirty="0"/>
              <a:t> Na školním výletě v Zoo Plzeň se </a:t>
            </a:r>
            <a:r>
              <a:rPr lang="cs-CZ" sz="2000" dirty="0" smtClean="0"/>
              <a:t>žákům </a:t>
            </a:r>
            <a:r>
              <a:rPr lang="cs-CZ" sz="2000" dirty="0"/>
              <a:t>velmi líbily žirafy, které zde nejsou dlouho, proto se o nich dozví něco </a:t>
            </a:r>
            <a:r>
              <a:rPr lang="cs-CZ" sz="2000" dirty="0" smtClean="0"/>
              <a:t>více,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smtClean="0"/>
              <a:t>žáci </a:t>
            </a:r>
            <a:r>
              <a:rPr lang="cs-CZ" sz="2000" dirty="0"/>
              <a:t>pracují s odkazem </a:t>
            </a:r>
            <a:r>
              <a:rPr lang="cs-CZ" sz="2000" dirty="0" smtClean="0">
                <a:hlinkClick r:id="rId2"/>
              </a:rPr>
              <a:t>www.zirafarothschildova.cz</a:t>
            </a:r>
            <a:r>
              <a:rPr lang="cs-CZ" sz="2000" dirty="0" smtClean="0"/>
              <a:t>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</a:t>
            </a:r>
            <a:r>
              <a:rPr lang="cs-CZ" sz="2000" dirty="0" smtClean="0"/>
              <a:t> </a:t>
            </a:r>
            <a:r>
              <a:rPr lang="cs-CZ" sz="2000" dirty="0" smtClean="0"/>
              <a:t>O </a:t>
            </a:r>
            <a:r>
              <a:rPr lang="cs-CZ" sz="2000" dirty="0"/>
              <a:t>žirafě si přečtou a pracují s úkoly, které rozvíjí </a:t>
            </a:r>
            <a:r>
              <a:rPr lang="cs-CZ" sz="2000" dirty="0" smtClean="0"/>
              <a:t>čtenářskou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</a:t>
            </a:r>
            <a:r>
              <a:rPr lang="cs-CZ" sz="2000" dirty="0" smtClean="0"/>
              <a:t> </a:t>
            </a:r>
            <a:r>
              <a:rPr lang="cs-CZ" sz="2000" dirty="0" smtClean="0"/>
              <a:t>gramotnost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chemeClr val="accent2">
              <a:lumMod val="40000"/>
              <a:lumOff val="60000"/>
            </a:schemeClr>
          </a:solidFill>
          <a:ln w="76200"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u="sng" dirty="0" smtClean="0"/>
              <a:t>Výlet do ZOO</a:t>
            </a:r>
            <a:endParaRPr lang="cs-CZ" b="1" u="sng" dirty="0"/>
          </a:p>
        </p:txBody>
      </p:sp>
      <p:pic>
        <p:nvPicPr>
          <p:cNvPr id="1027" name="Picture 3" descr=" 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2963" y="2132856"/>
            <a:ext cx="5598074" cy="4198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21778" y="1602074"/>
            <a:ext cx="3500445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Naše třída v zoo u výběhu žiraf.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615022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 w="76200"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b="1" u="sng" dirty="0" smtClean="0"/>
              <a:t>Výlet do ZOO</a:t>
            </a:r>
            <a:endParaRPr lang="cs-CZ" b="1" u="sng" dirty="0"/>
          </a:p>
        </p:txBody>
      </p:sp>
      <p:pic>
        <p:nvPicPr>
          <p:cNvPr id="1027" name="Picture 3" descr=" 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0707" y="1556792"/>
            <a:ext cx="4982586" cy="3736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7429" y="5510876"/>
            <a:ext cx="8809143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76200"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Aby ses o žirafách dozvěděl </a:t>
            </a:r>
            <a:r>
              <a:rPr lang="cs-CZ" sz="2000" b="1" dirty="0" smtClean="0"/>
              <a:t>více, </a:t>
            </a:r>
            <a:r>
              <a:rPr lang="cs-CZ" sz="2000" b="1" dirty="0" smtClean="0"/>
              <a:t>zadej si tuto adresu : </a:t>
            </a:r>
            <a:r>
              <a:rPr lang="cs-CZ" sz="2000" b="1" dirty="0" smtClean="0">
                <a:hlinkClick r:id="rId4"/>
              </a:rPr>
              <a:t>www.zirafarothschildova.cz</a:t>
            </a:r>
            <a:endParaRPr lang="cs-CZ" sz="2000" b="1" dirty="0" smtClean="0"/>
          </a:p>
          <a:p>
            <a:r>
              <a:rPr lang="cs-CZ" sz="2000" b="1" dirty="0" smtClean="0"/>
              <a:t>a pracuj s úkoly, které jsou na další straně.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185538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8122" y="620688"/>
            <a:ext cx="8667757" cy="6247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Žirafí krk má 7 obratlů.                                            ANO – NE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Žirafy své růžky na hlavě shazují 1 krát ročně.    ANO – NE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Vzory na srsti s věkem postupně tmavnou.         ANO  - NE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Jakou hmotnost má srdce žirafy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a) 3 – 7 kg    b) 9 – 15 kg       c) 6  - 12 kg</a:t>
            </a:r>
          </a:p>
          <a:p>
            <a:r>
              <a:rPr lang="cs-CZ" sz="2000" dirty="0" smtClean="0"/>
              <a:t>5. Stáda žiraf vede zkušený samec.                             ANO – NE</a:t>
            </a:r>
          </a:p>
          <a:p>
            <a:r>
              <a:rPr lang="cs-CZ" sz="2000" dirty="0" smtClean="0"/>
              <a:t>6. Jazyk žirafy je a) růžový a neodolává trnům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b) fialový a odolává trnům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c) hnědý a odolává trnům</a:t>
            </a:r>
          </a:p>
          <a:p>
            <a:r>
              <a:rPr lang="cs-CZ" sz="2000" dirty="0" smtClean="0"/>
              <a:t>7. Proč žirafa nespásá trávu?</a:t>
            </a:r>
          </a:p>
          <a:p>
            <a:r>
              <a:rPr lang="cs-CZ" sz="2000" dirty="0" smtClean="0"/>
              <a:t>8. Jaké množství žirafích mláďat se nedožije prvního roku života?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a) 50%       b) 40%     c) 70%</a:t>
            </a:r>
          </a:p>
          <a:p>
            <a:r>
              <a:rPr lang="cs-CZ" sz="2000" dirty="0" smtClean="0"/>
              <a:t>9. Proč pytláci hubí žirafy?</a:t>
            </a:r>
          </a:p>
          <a:p>
            <a:r>
              <a:rPr lang="cs-CZ" sz="2000" dirty="0" smtClean="0"/>
              <a:t>1O. Jak a čím je zajímavá žirafí chůze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------------------------------------------------------------------------------------------------------------</a:t>
            </a:r>
          </a:p>
          <a:p>
            <a:r>
              <a:rPr lang="cs-CZ" sz="2000" dirty="0" smtClean="0"/>
              <a:t>------------------------------------------------------------------------------------------------------------</a:t>
            </a:r>
          </a:p>
          <a:p>
            <a:r>
              <a:rPr lang="cs-CZ" sz="2000" dirty="0" smtClean="0"/>
              <a:t>------------------------------------------------------------------------------------------------------------</a:t>
            </a:r>
          </a:p>
          <a:p>
            <a:r>
              <a:rPr lang="cs-CZ" sz="2000" dirty="0" smtClean="0"/>
              <a:t>------------------------------------------------------------------------------------------------------------</a:t>
            </a:r>
          </a:p>
          <a:p>
            <a:r>
              <a:rPr lang="cs-CZ" sz="2000" dirty="0" smtClean="0"/>
              <a:t>------------------------------------------------------------------------------------------------------------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35236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– archiv autora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322</Words>
  <Application>Microsoft Office PowerPoint</Application>
  <PresentationFormat>Předvádění na obrazovce (4:3)</PresentationFormat>
  <Paragraphs>46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Výlet do ZOO</vt:lpstr>
      <vt:lpstr>Výlet do ZOO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20</cp:revision>
  <dcterms:created xsi:type="dcterms:W3CDTF">2011-08-21T15:31:45Z</dcterms:created>
  <dcterms:modified xsi:type="dcterms:W3CDTF">2011-12-13T12:23:01Z</dcterms:modified>
</cp:coreProperties>
</file>