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291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893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716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332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537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117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263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90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503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15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557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15F93-EC7C-46E4-89F3-9B4D1BC91DC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79953-EAA6-445F-9D4E-320A4AA14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75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3/Vertebrate-brain-regions.pn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2/2d/Heart_diastole.pn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e/e6/Heart-and-lungs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1/Thorax_Lung_3d_from_ct_scan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1/11/Gray1050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//upload.wikimedia.org/wikipedia/commons/a/a4/Gray1120-kidneys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//upload.wikimedia.org/wikipedia/commons/7/7c/Digestive_system_diagram_cs.sv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art_diastole.png" TargetMode="External"/><Relationship Id="rId7" Type="http://schemas.openxmlformats.org/officeDocument/2006/relationships/hyperlink" Target="http://cs.wikipedia.org/wiki/Soubor:Digestive_system_diagram_cs.svg" TargetMode="External"/><Relationship Id="rId2" Type="http://schemas.openxmlformats.org/officeDocument/2006/relationships/hyperlink" Target="http://cs.wikipedia.org/wiki/Soubor:Vertebrate-brain-region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ray1120-kidneys.png" TargetMode="External"/><Relationship Id="rId5" Type="http://schemas.openxmlformats.org/officeDocument/2006/relationships/hyperlink" Target="http://cs.wikipedia.org/wiki/Soubor:Thorax_Lung_3d_from_ct_scans.jpg" TargetMode="External"/><Relationship Id="rId4" Type="http://schemas.openxmlformats.org/officeDocument/2006/relationships/hyperlink" Target="http://cs.wikipedia.org/wiki/Soubor:Heart-and-lung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64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3935046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VY_32_INOVACE_16_PRVOUKA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ROČNÍK_VNITŘNÍ ÚSTROJÍ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898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64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678352"/>
              </p:ext>
            </p:extLst>
          </p:nvPr>
        </p:nvGraphicFramePr>
        <p:xfrm>
          <a:off x="415756" y="1556792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vnitřními orgány člověka.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mozek, srdce, ledviny, tenké a tlusté střevo, plíce, žaludek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394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pic>
        <p:nvPicPr>
          <p:cNvPr id="1026" name="Picture 2" descr="C:\Users\zak.TERMINAL01\AppData\Local\Microsoft\Windows\Temporary Internet Files\Content.IE5\LKCEDKW2\MC900438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60" y="980728"/>
            <a:ext cx="4225398" cy="563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Vertebrate-brain-regions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69924"/>
            <a:ext cx="3600400" cy="518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4882852"/>
            <a:ext cx="3744416" cy="17454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Řídí činnost celého těla a vnitřních orgánů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88514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pic>
        <p:nvPicPr>
          <p:cNvPr id="2050" name="Picture 2" descr="Soubor:Heart diastol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214" y="1529190"/>
            <a:ext cx="1944216" cy="2508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Heart-and-lung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4130824" cy="402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39552" y="4509120"/>
            <a:ext cx="3744416" cy="174543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Je to pumpa lidského těla, zajišťuje průtok krve v těle.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5806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pic>
        <p:nvPicPr>
          <p:cNvPr id="3074" name="Picture 2" descr="Soubor:Thorax Lung 3d from ct scan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ak.TERMINAL01\AppData\Local\Microsoft\Windows\Temporary Internet Files\Content.IE5\MO31RRLY\MC90043874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4488160" cy="336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572000" y="4941168"/>
            <a:ext cx="3744416" cy="17454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Zajišťuje dýchání, odebírá ze vzduchu kyslík a převádí do krve.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71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pic>
        <p:nvPicPr>
          <p:cNvPr id="4098" name="Picture 2" descr="Soubor:Gray1050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166" y="2852936"/>
            <a:ext cx="4762500" cy="311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4509120"/>
            <a:ext cx="3744416" cy="17454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Potrava se v něm promísí se žaludečními šťávami a štěpí se na jednotlivé složky. 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zak.TERMINAL01\AppData\Local\Microsoft\Windows\Temporary Internet Files\Content.IE5\E8U6FCD7\MC90042633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1695083"/>
            <a:ext cx="2808312" cy="231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939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pic>
        <p:nvPicPr>
          <p:cNvPr id="2050" name="Picture 2" descr="Soubor:Gray1120-kidney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84784"/>
            <a:ext cx="2570876" cy="339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ak.TERMINAL01\AppData\Local\Microsoft\Windows\Temporary Internet Files\Content.IE5\561O7WKC\MC90042616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1340768"/>
            <a:ext cx="2547715" cy="395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195736" y="4874950"/>
            <a:ext cx="3744416" cy="17454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Odebírají z krve škodlivé látky a močí je odvádějí z těla.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37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Tlusté střevo</a:t>
            </a:r>
            <a:endParaRPr lang="cs-CZ" dirty="0"/>
          </a:p>
        </p:txBody>
      </p:sp>
      <p:pic>
        <p:nvPicPr>
          <p:cNvPr id="3074" name="Picture 2" descr="Soubor:Digestive system diagram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08720"/>
            <a:ext cx="4124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0708" y="1484784"/>
            <a:ext cx="3744416" cy="17454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Zahušťují se v něm nestrávené zbytky a stolicí odcházejí ven z těla. 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5796136" y="580526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>
            <a:off x="5612130" y="4536844"/>
            <a:ext cx="1442408" cy="1886816"/>
          </a:xfrm>
          <a:custGeom>
            <a:avLst/>
            <a:gdLst>
              <a:gd name="connsiteX0" fmla="*/ 160020 w 1442408"/>
              <a:gd name="connsiteY0" fmla="*/ 1281026 h 1886816"/>
              <a:gd name="connsiteX1" fmla="*/ 137160 w 1442408"/>
              <a:gd name="connsiteY1" fmla="*/ 1223876 h 1886816"/>
              <a:gd name="connsiteX2" fmla="*/ 0 w 1442408"/>
              <a:gd name="connsiteY2" fmla="*/ 789536 h 1886816"/>
              <a:gd name="connsiteX3" fmla="*/ 137160 w 1442408"/>
              <a:gd name="connsiteY3" fmla="*/ 206606 h 1886816"/>
              <a:gd name="connsiteX4" fmla="*/ 697230 w 1442408"/>
              <a:gd name="connsiteY4" fmla="*/ 320906 h 1886816"/>
              <a:gd name="connsiteX5" fmla="*/ 1268730 w 1442408"/>
              <a:gd name="connsiteY5" fmla="*/ 69446 h 1886816"/>
              <a:gd name="connsiteX6" fmla="*/ 1417320 w 1442408"/>
              <a:gd name="connsiteY6" fmla="*/ 92306 h 1886816"/>
              <a:gd name="connsiteX7" fmla="*/ 1394460 w 1442408"/>
              <a:gd name="connsiteY7" fmla="*/ 1086716 h 1886816"/>
              <a:gd name="connsiteX8" fmla="*/ 960120 w 1442408"/>
              <a:gd name="connsiteY8" fmla="*/ 1383896 h 1886816"/>
              <a:gd name="connsiteX9" fmla="*/ 662940 w 1442408"/>
              <a:gd name="connsiteY9" fmla="*/ 1406756 h 1886816"/>
              <a:gd name="connsiteX10" fmla="*/ 674370 w 1442408"/>
              <a:gd name="connsiteY10" fmla="*/ 1726796 h 1886816"/>
              <a:gd name="connsiteX11" fmla="*/ 685800 w 1442408"/>
              <a:gd name="connsiteY11" fmla="*/ 1886816 h 188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42408" h="1886816">
                <a:moveTo>
                  <a:pt x="160020" y="1281026"/>
                </a:moveTo>
                <a:cubicBezTo>
                  <a:pt x="161925" y="1293408"/>
                  <a:pt x="163830" y="1305791"/>
                  <a:pt x="137160" y="1223876"/>
                </a:cubicBezTo>
                <a:cubicBezTo>
                  <a:pt x="110490" y="1141961"/>
                  <a:pt x="0" y="959081"/>
                  <a:pt x="0" y="789536"/>
                </a:cubicBezTo>
                <a:cubicBezTo>
                  <a:pt x="0" y="619991"/>
                  <a:pt x="20955" y="284711"/>
                  <a:pt x="137160" y="206606"/>
                </a:cubicBezTo>
                <a:cubicBezTo>
                  <a:pt x="253365" y="128501"/>
                  <a:pt x="508635" y="343766"/>
                  <a:pt x="697230" y="320906"/>
                </a:cubicBezTo>
                <a:cubicBezTo>
                  <a:pt x="885825" y="298046"/>
                  <a:pt x="1148715" y="107546"/>
                  <a:pt x="1268730" y="69446"/>
                </a:cubicBezTo>
                <a:cubicBezTo>
                  <a:pt x="1388745" y="31346"/>
                  <a:pt x="1396365" y="-77239"/>
                  <a:pt x="1417320" y="92306"/>
                </a:cubicBezTo>
                <a:cubicBezTo>
                  <a:pt x="1438275" y="261851"/>
                  <a:pt x="1470660" y="871451"/>
                  <a:pt x="1394460" y="1086716"/>
                </a:cubicBezTo>
                <a:cubicBezTo>
                  <a:pt x="1318260" y="1301981"/>
                  <a:pt x="1082040" y="1330556"/>
                  <a:pt x="960120" y="1383896"/>
                </a:cubicBezTo>
                <a:cubicBezTo>
                  <a:pt x="838200" y="1437236"/>
                  <a:pt x="710565" y="1349606"/>
                  <a:pt x="662940" y="1406756"/>
                </a:cubicBezTo>
                <a:cubicBezTo>
                  <a:pt x="615315" y="1463906"/>
                  <a:pt x="670560" y="1646786"/>
                  <a:pt x="674370" y="1726796"/>
                </a:cubicBezTo>
                <a:cubicBezTo>
                  <a:pt x="678180" y="1806806"/>
                  <a:pt x="681990" y="1846811"/>
                  <a:pt x="685800" y="1886816"/>
                </a:cubicBezTo>
              </a:path>
            </a:pathLst>
          </a:custGeom>
          <a:noFill/>
          <a:ln w="635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7270" y="4680500"/>
            <a:ext cx="3744416" cy="174543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Štěpí se v něm látky, jeho stěnami se živiny dostávají do krve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766220"/>
            <a:ext cx="36301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Tenké střevo</a:t>
            </a:r>
            <a:endParaRPr lang="cs-CZ" sz="4400" dirty="0"/>
          </a:p>
        </p:txBody>
      </p:sp>
      <p:sp>
        <p:nvSpPr>
          <p:cNvPr id="11" name="Volný tvar 10"/>
          <p:cNvSpPr/>
          <p:nvPr/>
        </p:nvSpPr>
        <p:spPr>
          <a:xfrm>
            <a:off x="5882449" y="4840343"/>
            <a:ext cx="1049661" cy="939122"/>
          </a:xfrm>
          <a:custGeom>
            <a:avLst/>
            <a:gdLst>
              <a:gd name="connsiteX0" fmla="*/ 61151 w 1049661"/>
              <a:gd name="connsiteY0" fmla="*/ 234577 h 939122"/>
              <a:gd name="connsiteX1" fmla="*/ 106871 w 1049661"/>
              <a:gd name="connsiteY1" fmla="*/ 200287 h 939122"/>
              <a:gd name="connsiteX2" fmla="*/ 175451 w 1049661"/>
              <a:gd name="connsiteY2" fmla="*/ 291727 h 939122"/>
              <a:gd name="connsiteX3" fmla="*/ 186881 w 1049661"/>
              <a:gd name="connsiteY3" fmla="*/ 508897 h 939122"/>
              <a:gd name="connsiteX4" fmla="*/ 438341 w 1049661"/>
              <a:gd name="connsiteY4" fmla="*/ 326017 h 939122"/>
              <a:gd name="connsiteX5" fmla="*/ 632651 w 1049661"/>
              <a:gd name="connsiteY5" fmla="*/ 188857 h 939122"/>
              <a:gd name="connsiteX6" fmla="*/ 655511 w 1049661"/>
              <a:gd name="connsiteY6" fmla="*/ 257437 h 939122"/>
              <a:gd name="connsiteX7" fmla="*/ 426911 w 1049661"/>
              <a:gd name="connsiteY7" fmla="*/ 623197 h 939122"/>
              <a:gd name="connsiteX8" fmla="*/ 381191 w 1049661"/>
              <a:gd name="connsiteY8" fmla="*/ 828937 h 939122"/>
              <a:gd name="connsiteX9" fmla="*/ 518351 w 1049661"/>
              <a:gd name="connsiteY9" fmla="*/ 863227 h 939122"/>
              <a:gd name="connsiteX10" fmla="*/ 49721 w 1049661"/>
              <a:gd name="connsiteY10" fmla="*/ 691777 h 939122"/>
              <a:gd name="connsiteX11" fmla="*/ 49721 w 1049661"/>
              <a:gd name="connsiteY11" fmla="*/ 931807 h 939122"/>
              <a:gd name="connsiteX12" fmla="*/ 369761 w 1049661"/>
              <a:gd name="connsiteY12" fmla="*/ 840367 h 939122"/>
              <a:gd name="connsiteX13" fmla="*/ 895541 w 1049661"/>
              <a:gd name="connsiteY13" fmla="*/ 474607 h 939122"/>
              <a:gd name="connsiteX14" fmla="*/ 849821 w 1049661"/>
              <a:gd name="connsiteY14" fmla="*/ 223147 h 939122"/>
              <a:gd name="connsiteX15" fmla="*/ 781241 w 1049661"/>
              <a:gd name="connsiteY15" fmla="*/ 497467 h 939122"/>
              <a:gd name="connsiteX16" fmla="*/ 792671 w 1049661"/>
              <a:gd name="connsiteY16" fmla="*/ 783217 h 939122"/>
              <a:gd name="connsiteX17" fmla="*/ 324041 w 1049661"/>
              <a:gd name="connsiteY17" fmla="*/ 577477 h 939122"/>
              <a:gd name="connsiteX18" fmla="*/ 38291 w 1049661"/>
              <a:gd name="connsiteY18" fmla="*/ 531757 h 939122"/>
              <a:gd name="connsiteX19" fmla="*/ 141161 w 1049661"/>
              <a:gd name="connsiteY19" fmla="*/ 234577 h 939122"/>
              <a:gd name="connsiteX20" fmla="*/ 472631 w 1049661"/>
              <a:gd name="connsiteY20" fmla="*/ 143137 h 939122"/>
              <a:gd name="connsiteX21" fmla="*/ 758381 w 1049661"/>
              <a:gd name="connsiteY21" fmla="*/ 131707 h 939122"/>
              <a:gd name="connsiteX22" fmla="*/ 906971 w 1049661"/>
              <a:gd name="connsiteY22" fmla="*/ 5977 h 939122"/>
              <a:gd name="connsiteX23" fmla="*/ 1044131 w 1049661"/>
              <a:gd name="connsiteY23" fmla="*/ 348877 h 939122"/>
              <a:gd name="connsiteX24" fmla="*/ 781241 w 1049661"/>
              <a:gd name="connsiteY24" fmla="*/ 246007 h 939122"/>
              <a:gd name="connsiteX25" fmla="*/ 369761 w 1049661"/>
              <a:gd name="connsiteY25" fmla="*/ 246007 h 939122"/>
              <a:gd name="connsiteX26" fmla="*/ 244031 w 1049661"/>
              <a:gd name="connsiteY26" fmla="*/ 383167 h 939122"/>
              <a:gd name="connsiteX27" fmla="*/ 575501 w 1049661"/>
              <a:gd name="connsiteY27" fmla="*/ 623197 h 939122"/>
              <a:gd name="connsiteX28" fmla="*/ 906971 w 1049661"/>
              <a:gd name="connsiteY28" fmla="*/ 428887 h 939122"/>
              <a:gd name="connsiteX29" fmla="*/ 1044131 w 1049661"/>
              <a:gd name="connsiteY29" fmla="*/ 646057 h 939122"/>
              <a:gd name="connsiteX30" fmla="*/ 735521 w 1049661"/>
              <a:gd name="connsiteY30" fmla="*/ 771787 h 939122"/>
              <a:gd name="connsiteX31" fmla="*/ 484061 w 1049661"/>
              <a:gd name="connsiteY31" fmla="*/ 863227 h 939122"/>
              <a:gd name="connsiteX32" fmla="*/ 175451 w 1049661"/>
              <a:gd name="connsiteY32" fmla="*/ 748927 h 939122"/>
              <a:gd name="connsiteX33" fmla="*/ 106871 w 1049661"/>
              <a:gd name="connsiteY33" fmla="*/ 268867 h 939122"/>
              <a:gd name="connsiteX34" fmla="*/ 26861 w 1049661"/>
              <a:gd name="connsiteY34" fmla="*/ 120277 h 939122"/>
              <a:gd name="connsiteX35" fmla="*/ 438341 w 1049661"/>
              <a:gd name="connsiteY35" fmla="*/ 177427 h 939122"/>
              <a:gd name="connsiteX36" fmla="*/ 678371 w 1049661"/>
              <a:gd name="connsiteY36" fmla="*/ 97417 h 939122"/>
              <a:gd name="connsiteX37" fmla="*/ 769811 w 1049661"/>
              <a:gd name="connsiteY37" fmla="*/ 63127 h 939122"/>
              <a:gd name="connsiteX38" fmla="*/ 781241 w 1049661"/>
              <a:gd name="connsiteY38" fmla="*/ 63127 h 939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049661" h="939122">
                <a:moveTo>
                  <a:pt x="61151" y="234577"/>
                </a:moveTo>
                <a:cubicBezTo>
                  <a:pt x="74486" y="212669"/>
                  <a:pt x="87821" y="190762"/>
                  <a:pt x="106871" y="200287"/>
                </a:cubicBezTo>
                <a:cubicBezTo>
                  <a:pt x="125921" y="209812"/>
                  <a:pt x="162116" y="240292"/>
                  <a:pt x="175451" y="291727"/>
                </a:cubicBezTo>
                <a:cubicBezTo>
                  <a:pt x="188786" y="343162"/>
                  <a:pt x="143066" y="503182"/>
                  <a:pt x="186881" y="508897"/>
                </a:cubicBezTo>
                <a:cubicBezTo>
                  <a:pt x="230696" y="514612"/>
                  <a:pt x="364046" y="379357"/>
                  <a:pt x="438341" y="326017"/>
                </a:cubicBezTo>
                <a:cubicBezTo>
                  <a:pt x="512636" y="272677"/>
                  <a:pt x="596456" y="200287"/>
                  <a:pt x="632651" y="188857"/>
                </a:cubicBezTo>
                <a:cubicBezTo>
                  <a:pt x="668846" y="177427"/>
                  <a:pt x="689801" y="185047"/>
                  <a:pt x="655511" y="257437"/>
                </a:cubicBezTo>
                <a:cubicBezTo>
                  <a:pt x="621221" y="329827"/>
                  <a:pt x="472631" y="527947"/>
                  <a:pt x="426911" y="623197"/>
                </a:cubicBezTo>
                <a:cubicBezTo>
                  <a:pt x="381191" y="718447"/>
                  <a:pt x="365951" y="788932"/>
                  <a:pt x="381191" y="828937"/>
                </a:cubicBezTo>
                <a:cubicBezTo>
                  <a:pt x="396431" y="868942"/>
                  <a:pt x="573596" y="886087"/>
                  <a:pt x="518351" y="863227"/>
                </a:cubicBezTo>
                <a:cubicBezTo>
                  <a:pt x="463106" y="840367"/>
                  <a:pt x="127826" y="680347"/>
                  <a:pt x="49721" y="691777"/>
                </a:cubicBezTo>
                <a:cubicBezTo>
                  <a:pt x="-28384" y="703207"/>
                  <a:pt x="-3619" y="907042"/>
                  <a:pt x="49721" y="931807"/>
                </a:cubicBezTo>
                <a:cubicBezTo>
                  <a:pt x="103061" y="956572"/>
                  <a:pt x="228791" y="916567"/>
                  <a:pt x="369761" y="840367"/>
                </a:cubicBezTo>
                <a:cubicBezTo>
                  <a:pt x="510731" y="764167"/>
                  <a:pt x="815531" y="577477"/>
                  <a:pt x="895541" y="474607"/>
                </a:cubicBezTo>
                <a:cubicBezTo>
                  <a:pt x="975551" y="371737"/>
                  <a:pt x="868871" y="219337"/>
                  <a:pt x="849821" y="223147"/>
                </a:cubicBezTo>
                <a:cubicBezTo>
                  <a:pt x="830771" y="226957"/>
                  <a:pt x="790766" y="404122"/>
                  <a:pt x="781241" y="497467"/>
                </a:cubicBezTo>
                <a:cubicBezTo>
                  <a:pt x="771716" y="590812"/>
                  <a:pt x="868871" y="769882"/>
                  <a:pt x="792671" y="783217"/>
                </a:cubicBezTo>
                <a:cubicBezTo>
                  <a:pt x="716471" y="796552"/>
                  <a:pt x="449771" y="619387"/>
                  <a:pt x="324041" y="577477"/>
                </a:cubicBezTo>
                <a:cubicBezTo>
                  <a:pt x="198311" y="535567"/>
                  <a:pt x="68771" y="588907"/>
                  <a:pt x="38291" y="531757"/>
                </a:cubicBezTo>
                <a:cubicBezTo>
                  <a:pt x="7811" y="474607"/>
                  <a:pt x="68771" y="299347"/>
                  <a:pt x="141161" y="234577"/>
                </a:cubicBezTo>
                <a:cubicBezTo>
                  <a:pt x="213551" y="169807"/>
                  <a:pt x="369761" y="160282"/>
                  <a:pt x="472631" y="143137"/>
                </a:cubicBezTo>
                <a:cubicBezTo>
                  <a:pt x="575501" y="125992"/>
                  <a:pt x="685991" y="154567"/>
                  <a:pt x="758381" y="131707"/>
                </a:cubicBezTo>
                <a:cubicBezTo>
                  <a:pt x="830771" y="108847"/>
                  <a:pt x="859346" y="-30218"/>
                  <a:pt x="906971" y="5977"/>
                </a:cubicBezTo>
                <a:cubicBezTo>
                  <a:pt x="954596" y="42172"/>
                  <a:pt x="1065086" y="308872"/>
                  <a:pt x="1044131" y="348877"/>
                </a:cubicBezTo>
                <a:cubicBezTo>
                  <a:pt x="1023176" y="388882"/>
                  <a:pt x="893636" y="263152"/>
                  <a:pt x="781241" y="246007"/>
                </a:cubicBezTo>
                <a:cubicBezTo>
                  <a:pt x="668846" y="228862"/>
                  <a:pt x="459296" y="223147"/>
                  <a:pt x="369761" y="246007"/>
                </a:cubicBezTo>
                <a:cubicBezTo>
                  <a:pt x="280226" y="268867"/>
                  <a:pt x="209741" y="320302"/>
                  <a:pt x="244031" y="383167"/>
                </a:cubicBezTo>
                <a:cubicBezTo>
                  <a:pt x="278321" y="446032"/>
                  <a:pt x="465011" y="615577"/>
                  <a:pt x="575501" y="623197"/>
                </a:cubicBezTo>
                <a:cubicBezTo>
                  <a:pt x="685991" y="630817"/>
                  <a:pt x="828866" y="425077"/>
                  <a:pt x="906971" y="428887"/>
                </a:cubicBezTo>
                <a:cubicBezTo>
                  <a:pt x="985076" y="432697"/>
                  <a:pt x="1072706" y="588907"/>
                  <a:pt x="1044131" y="646057"/>
                </a:cubicBezTo>
                <a:cubicBezTo>
                  <a:pt x="1015556" y="703207"/>
                  <a:pt x="828866" y="735592"/>
                  <a:pt x="735521" y="771787"/>
                </a:cubicBezTo>
                <a:cubicBezTo>
                  <a:pt x="642176" y="807982"/>
                  <a:pt x="577406" y="867037"/>
                  <a:pt x="484061" y="863227"/>
                </a:cubicBezTo>
                <a:cubicBezTo>
                  <a:pt x="390716" y="859417"/>
                  <a:pt x="238316" y="847987"/>
                  <a:pt x="175451" y="748927"/>
                </a:cubicBezTo>
                <a:cubicBezTo>
                  <a:pt x="112586" y="649867"/>
                  <a:pt x="131636" y="373642"/>
                  <a:pt x="106871" y="268867"/>
                </a:cubicBezTo>
                <a:cubicBezTo>
                  <a:pt x="82106" y="164092"/>
                  <a:pt x="-28384" y="135517"/>
                  <a:pt x="26861" y="120277"/>
                </a:cubicBezTo>
                <a:cubicBezTo>
                  <a:pt x="82106" y="105037"/>
                  <a:pt x="329756" y="181237"/>
                  <a:pt x="438341" y="177427"/>
                </a:cubicBezTo>
                <a:cubicBezTo>
                  <a:pt x="546926" y="173617"/>
                  <a:pt x="623126" y="116467"/>
                  <a:pt x="678371" y="97417"/>
                </a:cubicBezTo>
                <a:cubicBezTo>
                  <a:pt x="733616" y="78367"/>
                  <a:pt x="752666" y="68842"/>
                  <a:pt x="769811" y="63127"/>
                </a:cubicBezTo>
                <a:cubicBezTo>
                  <a:pt x="786956" y="57412"/>
                  <a:pt x="784098" y="60269"/>
                  <a:pt x="781241" y="63127"/>
                </a:cubicBezTo>
              </a:path>
            </a:pathLst>
          </a:cu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98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8" grpId="0" animBg="1"/>
      <p:bldP spid="10" grpId="0" animBg="1"/>
      <p:bldP spid="9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zak.TERMINAL01\AppData\Local\Microsoft\Windows\Temporary Internet Files\Content.IE5\E8U6FCD7\MC9004387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52" y="145212"/>
            <a:ext cx="4731990" cy="630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145212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Ukaž, kde je:</a:t>
            </a:r>
            <a:endParaRPr lang="cs-CZ" sz="4400" dirty="0"/>
          </a:p>
        </p:txBody>
      </p:sp>
      <p:sp>
        <p:nvSpPr>
          <p:cNvPr id="10" name="Kříž 9"/>
          <p:cNvSpPr/>
          <p:nvPr/>
        </p:nvSpPr>
        <p:spPr>
          <a:xfrm>
            <a:off x="5813246" y="1124744"/>
            <a:ext cx="1656184" cy="792088"/>
          </a:xfrm>
          <a:prstGeom prst="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plíce</a:t>
            </a:r>
            <a:endParaRPr lang="cs-CZ" sz="2400" dirty="0"/>
          </a:p>
        </p:txBody>
      </p:sp>
      <p:sp>
        <p:nvSpPr>
          <p:cNvPr id="11" name="Kříž 10"/>
          <p:cNvSpPr/>
          <p:nvPr/>
        </p:nvSpPr>
        <p:spPr>
          <a:xfrm>
            <a:off x="5784706" y="2060848"/>
            <a:ext cx="1656184" cy="792088"/>
          </a:xfrm>
          <a:prstGeom prst="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srdce</a:t>
            </a:r>
            <a:endParaRPr lang="cs-CZ" sz="2400" dirty="0"/>
          </a:p>
        </p:txBody>
      </p:sp>
      <p:sp>
        <p:nvSpPr>
          <p:cNvPr id="12" name="Kříž 11"/>
          <p:cNvSpPr/>
          <p:nvPr/>
        </p:nvSpPr>
        <p:spPr>
          <a:xfrm>
            <a:off x="5810994" y="3068960"/>
            <a:ext cx="1656184" cy="792088"/>
          </a:xfrm>
          <a:prstGeom prst="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tlusté střevo</a:t>
            </a:r>
            <a:endParaRPr lang="cs-CZ" sz="2400" dirty="0"/>
          </a:p>
        </p:txBody>
      </p:sp>
      <p:sp>
        <p:nvSpPr>
          <p:cNvPr id="13" name="Kříž 12"/>
          <p:cNvSpPr/>
          <p:nvPr/>
        </p:nvSpPr>
        <p:spPr>
          <a:xfrm>
            <a:off x="5784706" y="5157192"/>
            <a:ext cx="1656184" cy="792088"/>
          </a:xfrm>
          <a:prstGeom prst="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žaludek</a:t>
            </a:r>
            <a:endParaRPr lang="cs-CZ" sz="2400" dirty="0"/>
          </a:p>
        </p:txBody>
      </p:sp>
      <p:sp>
        <p:nvSpPr>
          <p:cNvPr id="15" name="Kříž 14"/>
          <p:cNvSpPr/>
          <p:nvPr/>
        </p:nvSpPr>
        <p:spPr>
          <a:xfrm>
            <a:off x="5784706" y="4077072"/>
            <a:ext cx="1656184" cy="792088"/>
          </a:xfrm>
          <a:prstGeom prst="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tenké střevo</a:t>
            </a:r>
            <a:endParaRPr lang="cs-CZ" sz="2400" dirty="0"/>
          </a:p>
        </p:txBody>
      </p:sp>
      <p:cxnSp>
        <p:nvCxnSpPr>
          <p:cNvPr id="9" name="Přímá spojnice 8"/>
          <p:cNvCxnSpPr>
            <a:stCxn id="10" idx="1"/>
          </p:cNvCxnSpPr>
          <p:nvPr/>
        </p:nvCxnSpPr>
        <p:spPr>
          <a:xfrm flipH="1">
            <a:off x="3347864" y="1520788"/>
            <a:ext cx="2465382" cy="5400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0" idx="1"/>
          </p:cNvCxnSpPr>
          <p:nvPr/>
        </p:nvCxnSpPr>
        <p:spPr>
          <a:xfrm flipH="1">
            <a:off x="2138023" y="1520788"/>
            <a:ext cx="3675223" cy="5400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419872" y="3456748"/>
            <a:ext cx="2364834" cy="54006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1" idx="1"/>
          </p:cNvCxnSpPr>
          <p:nvPr/>
        </p:nvCxnSpPr>
        <p:spPr>
          <a:xfrm flipH="1" flipV="1">
            <a:off x="2843808" y="2060848"/>
            <a:ext cx="2940898" cy="3960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5" idx="1"/>
          </p:cNvCxnSpPr>
          <p:nvPr/>
        </p:nvCxnSpPr>
        <p:spPr>
          <a:xfrm flipH="1" flipV="1">
            <a:off x="2843808" y="4221088"/>
            <a:ext cx="2940898" cy="25202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3" idx="1"/>
          </p:cNvCxnSpPr>
          <p:nvPr/>
        </p:nvCxnSpPr>
        <p:spPr>
          <a:xfrm flipH="1" flipV="1">
            <a:off x="3059832" y="3140968"/>
            <a:ext cx="2724874" cy="241226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Kříž 30"/>
          <p:cNvSpPr/>
          <p:nvPr/>
        </p:nvSpPr>
        <p:spPr>
          <a:xfrm>
            <a:off x="3923928" y="5932100"/>
            <a:ext cx="1656184" cy="792088"/>
          </a:xfrm>
          <a:prstGeom prst="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ledviny</a:t>
            </a:r>
            <a:endParaRPr lang="cs-CZ" sz="2400" dirty="0"/>
          </a:p>
        </p:txBody>
      </p:sp>
      <p:sp>
        <p:nvSpPr>
          <p:cNvPr id="29" name="Volný tvar 28"/>
          <p:cNvSpPr/>
          <p:nvPr/>
        </p:nvSpPr>
        <p:spPr>
          <a:xfrm>
            <a:off x="267090" y="4042434"/>
            <a:ext cx="3653400" cy="2289786"/>
          </a:xfrm>
          <a:custGeom>
            <a:avLst/>
            <a:gdLst>
              <a:gd name="connsiteX0" fmla="*/ 3653400 w 3653400"/>
              <a:gd name="connsiteY0" fmla="*/ 2289786 h 2289786"/>
              <a:gd name="connsiteX1" fmla="*/ 418710 w 3653400"/>
              <a:gd name="connsiteY1" fmla="*/ 1695426 h 2289786"/>
              <a:gd name="connsiteX2" fmla="*/ 87240 w 3653400"/>
              <a:gd name="connsiteY2" fmla="*/ 643866 h 2289786"/>
              <a:gd name="connsiteX3" fmla="*/ 853050 w 3653400"/>
              <a:gd name="connsiteY3" fmla="*/ 72366 h 2289786"/>
              <a:gd name="connsiteX4" fmla="*/ 1836030 w 3653400"/>
              <a:gd name="connsiteY4" fmla="*/ 26646 h 2289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53400" h="2289786">
                <a:moveTo>
                  <a:pt x="3653400" y="2289786"/>
                </a:moveTo>
                <a:cubicBezTo>
                  <a:pt x="2333235" y="2129766"/>
                  <a:pt x="1013070" y="1969746"/>
                  <a:pt x="418710" y="1695426"/>
                </a:cubicBezTo>
                <a:cubicBezTo>
                  <a:pt x="-175650" y="1421106"/>
                  <a:pt x="14850" y="914376"/>
                  <a:pt x="87240" y="643866"/>
                </a:cubicBezTo>
                <a:cubicBezTo>
                  <a:pt x="159630" y="373356"/>
                  <a:pt x="561585" y="175236"/>
                  <a:pt x="853050" y="72366"/>
                </a:cubicBezTo>
                <a:cubicBezTo>
                  <a:pt x="1144515" y="-30504"/>
                  <a:pt x="1490272" y="-1929"/>
                  <a:pt x="1836030" y="26646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89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  <p:bldP spid="11" grpId="0" animBg="1"/>
      <p:bldP spid="12" grpId="0" animBg="1"/>
      <p:bldP spid="13" grpId="0" animBg="1"/>
      <p:bldP spid="15" grpId="0" animBg="1"/>
      <p:bldP spid="31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http://cs.wikipedia.org/wiki/Soubor:Vertebrate-brain-regions.png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http://cs.wikipedia.org/wiki/Soubor:Heart_diastole.png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http://cs.wikipedia.org/wiki/Soubor:Heart-and-lungs.jpg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cs.wikipedia.org/wiki/Soubor:Thorax_Lung_3d_from_ct_scans.jpg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cs.wikipedia.org/wiki/Soubor:Gray1120-kidneys.png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cs.wikipedia.org/wiki/Soubor:Digestive_system_diagram_cs.svg</a:t>
            </a:r>
            <a:endParaRPr lang="cs-CZ" sz="2000" dirty="0" smtClean="0"/>
          </a:p>
          <a:p>
            <a:r>
              <a:rPr lang="cs-CZ" sz="2000" dirty="0" smtClean="0"/>
              <a:t>Použity obrázky z galerie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8966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273</TotalTime>
  <Words>218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Mozek</vt:lpstr>
      <vt:lpstr>Srdce</vt:lpstr>
      <vt:lpstr>Plíce</vt:lpstr>
      <vt:lpstr>Žaludek</vt:lpstr>
      <vt:lpstr>Ledviny</vt:lpstr>
      <vt:lpstr>Tlusté střevo</vt:lpstr>
      <vt:lpstr>Prezentace aplikace PowerPoint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Mozek</dc:title>
  <dc:creator>zak</dc:creator>
  <cp:lastModifiedBy>zak</cp:lastModifiedBy>
  <cp:revision>22</cp:revision>
  <dcterms:created xsi:type="dcterms:W3CDTF">2013-02-19T06:45:02Z</dcterms:created>
  <dcterms:modified xsi:type="dcterms:W3CDTF">2013-02-19T14:01:31Z</dcterms:modified>
</cp:coreProperties>
</file>