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58"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cs-CZ"/>
        </a:p>
      </dgm:t>
    </dgm:pt>
    <dgm:pt modelId="{445C7998-7549-48B0-BD68-D4F0167F02E5}">
      <dgm:prSet phldrT="[Text]"/>
      <dgm:spPr/>
      <dgm:t>
        <a:bodyPr/>
        <a:lstStyle/>
        <a:p>
          <a:pPr algn="l"/>
          <a:r>
            <a:rPr lang="cs-CZ" dirty="0"/>
            <a:t>Název školy:   </a:t>
          </a:r>
          <a:r>
            <a:rPr lang="cs-CZ" dirty="0" smtClean="0"/>
            <a:t>Základní škola Dobříč</a:t>
          </a:r>
          <a:r>
            <a:rPr lang="cs-CZ" smtClean="0"/>
            <a:t>, </a:t>
          </a:r>
          <a:br>
            <a:rPr lang="cs-CZ" smtClean="0"/>
          </a:br>
          <a:r>
            <a:rPr lang="cs-CZ" smtClean="0"/>
            <a:t>okres </a:t>
          </a:r>
          <a:r>
            <a:rPr lang="cs-CZ" dirty="0" smtClean="0"/>
            <a:t>Plzeň - sever, příspěvková organizace  </a:t>
          </a:r>
          <a:endParaRPr lang="cs-CZ"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Mgr. Anna </a:t>
          </a:r>
          <a:r>
            <a:rPr lang="cs-CZ" smtClean="0"/>
            <a:t>Dyková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 </a:t>
          </a:r>
          <a:r>
            <a:rPr lang="cs-CZ" dirty="0" smtClean="0"/>
            <a:t>VY_12_INOVACE_19_ Divadlo Alfa</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a:t>Téma</a:t>
          </a:r>
          <a:r>
            <a:rPr lang="cs-CZ" dirty="0" smtClean="0"/>
            <a:t>: Divadlo Alfa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CZ.1.07/1.4.00/21.2649</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5"/>
      <dgm:spPr/>
    </dgm:pt>
    <dgm:pt modelId="{6940EB87-DC1D-4BC3-9408-9AC2E1FFC039}" type="pres">
      <dgm:prSet presAssocID="{445C7998-7549-48B0-BD68-D4F0167F02E5}" presName="space" presStyleCnt="0"/>
      <dgm:spPr/>
    </dgm:pt>
    <dgm:pt modelId="{BC35EE03-4121-4EF9-923D-7CB6D30D358D}" type="pres">
      <dgm:prSet presAssocID="{445C7998-7549-48B0-BD68-D4F0167F02E5}" presName="rect1" presStyleLbl="alignAcc1" presStyleIdx="0" presStyleCnt="5"/>
      <dgm:spPr/>
      <dgm:t>
        <a:bodyPr/>
        <a:lstStyle/>
        <a:p>
          <a:endParaRPr lang="cs-CZ"/>
        </a:p>
      </dgm:t>
    </dgm:pt>
    <dgm:pt modelId="{C95EEA27-3CBF-4645-A92D-9D8AF5C1CBFC}" type="pres">
      <dgm:prSet presAssocID="{FBBFC3EA-9D9D-4F3A-BEA6-9C2C0E46BF20}" presName="vertSpace2" presStyleLbl="node1" presStyleIdx="0" presStyleCnt="5"/>
      <dgm:spPr/>
    </dgm:pt>
    <dgm:pt modelId="{851BB866-B6AE-4566-893F-4C635BA974FC}" type="pres">
      <dgm:prSet presAssocID="{FBBFC3EA-9D9D-4F3A-BEA6-9C2C0E46BF20}" presName="circle2" presStyleLbl="node1" presStyleIdx="1" presStyleCnt="5"/>
      <dgm:spPr/>
    </dgm:pt>
    <dgm:pt modelId="{643EA938-EDE0-4533-ACCC-D2BD6F3A527C}" type="pres">
      <dgm:prSet presAssocID="{FBBFC3EA-9D9D-4F3A-BEA6-9C2C0E46BF20}" presName="rect2" presStyleLbl="alignAcc1" presStyleIdx="1" presStyleCnt="5"/>
      <dgm:spPr/>
      <dgm:t>
        <a:bodyPr/>
        <a:lstStyle/>
        <a:p>
          <a:endParaRPr lang="cs-CZ"/>
        </a:p>
      </dgm:t>
    </dgm:pt>
    <dgm:pt modelId="{92F31B18-D66D-4CC7-89B9-378928DE877D}" type="pres">
      <dgm:prSet presAssocID="{019433A1-1324-4DE1-9E6F-32B851095F74}" presName="vertSpace3" presStyleLbl="node1" presStyleIdx="1" presStyleCnt="5"/>
      <dgm:spPr/>
    </dgm:pt>
    <dgm:pt modelId="{902074E1-B931-4618-97F1-FADBE82E9C3C}" type="pres">
      <dgm:prSet presAssocID="{019433A1-1324-4DE1-9E6F-32B851095F74}" presName="circle3" presStyleLbl="node1" presStyleIdx="2" presStyleCnt="5"/>
      <dgm:spPr/>
    </dgm:pt>
    <dgm:pt modelId="{A3817367-F2BC-482F-8832-FA00B51DCCF3}" type="pres">
      <dgm:prSet presAssocID="{019433A1-1324-4DE1-9E6F-32B851095F74}" presName="rect3" presStyleLbl="alignAcc1" presStyleIdx="2" presStyleCnt="5"/>
      <dgm:spPr/>
      <dgm:t>
        <a:bodyPr/>
        <a:lstStyle/>
        <a:p>
          <a:endParaRPr lang="cs-CZ"/>
        </a:p>
      </dgm:t>
    </dgm:pt>
    <dgm:pt modelId="{2DD79E57-A63E-47D4-A1AB-6DF333476AD4}" type="pres">
      <dgm:prSet presAssocID="{C73C7642-F245-4585-8F88-243F9FAEF6CA}" presName="vertSpace4" presStyleLbl="node1" presStyleIdx="2" presStyleCnt="5"/>
      <dgm:spPr/>
    </dgm:pt>
    <dgm:pt modelId="{648967D3-ED80-4214-8D87-4E7012561E4A}" type="pres">
      <dgm:prSet presAssocID="{C73C7642-F245-4585-8F88-243F9FAEF6CA}" presName="circle4" presStyleLbl="node1" presStyleIdx="3" presStyleCnt="5"/>
      <dgm:spPr/>
    </dgm:pt>
    <dgm:pt modelId="{9A9B6F4F-B6FF-4F2D-B640-A8473E589523}" type="pres">
      <dgm:prSet presAssocID="{C73C7642-F245-4585-8F88-243F9FAEF6CA}" presName="rect4" presStyleLbl="alignAcc1" presStyleIdx="3" presStyleCnt="5"/>
      <dgm:spPr/>
      <dgm:t>
        <a:bodyPr/>
        <a:lstStyle/>
        <a:p>
          <a:endParaRPr lang="cs-CZ"/>
        </a:p>
      </dgm:t>
    </dgm:pt>
    <dgm:pt modelId="{13BD0FAF-9F2C-4708-9E63-A8E8E5252943}" type="pres">
      <dgm:prSet presAssocID="{EBC41103-E2E5-4D48-9B4B-425520D3D098}" presName="vertSpace5" presStyleLbl="node1" presStyleIdx="3" presStyleCnt="5"/>
      <dgm:spPr/>
    </dgm:pt>
    <dgm:pt modelId="{6821E7C9-5E4B-45FA-8F82-01E6F26FAA25}" type="pres">
      <dgm:prSet presAssocID="{EBC41103-E2E5-4D48-9B4B-425520D3D098}" presName="circle5" presStyleLbl="node1" presStyleIdx="4" presStyleCnt="5"/>
      <dgm:spPr/>
    </dgm:pt>
    <dgm:pt modelId="{3BA01B75-849B-4716-8BCD-084A86FF328F}" type="pres">
      <dgm:prSet presAssocID="{EBC41103-E2E5-4D48-9B4B-425520D3D098}" presName="rect5" presStyleLbl="alignAcc1" presStyleIdx="4" presStyleCnt="5"/>
      <dgm:spPr/>
      <dgm:t>
        <a:bodyPr/>
        <a:lstStyle/>
        <a:p>
          <a:endParaRPr lang="cs-CZ"/>
        </a:p>
      </dgm:t>
    </dgm:pt>
    <dgm:pt modelId="{4D19AB04-24FA-40C2-B203-52AE3D15E171}" type="pres">
      <dgm:prSet presAssocID="{445C7998-7549-48B0-BD68-D4F0167F02E5}" presName="rect1ParTxNoCh" presStyleLbl="alignAcc1" presStyleIdx="4" presStyleCnt="5">
        <dgm:presLayoutVars>
          <dgm:chMax val="1"/>
          <dgm:bulletEnabled val="1"/>
        </dgm:presLayoutVars>
      </dgm:prSet>
      <dgm:spPr/>
      <dgm:t>
        <a:bodyPr/>
        <a:lstStyle/>
        <a:p>
          <a:endParaRPr lang="cs-CZ"/>
        </a:p>
      </dgm:t>
    </dgm:pt>
    <dgm:pt modelId="{832BF48F-0145-4429-9E02-8FCA946CCE9E}" type="pres">
      <dgm:prSet presAssocID="{FBBFC3EA-9D9D-4F3A-BEA6-9C2C0E46BF20}" presName="rect2ParTxNoCh" presStyleLbl="alignAcc1" presStyleIdx="4" presStyleCnt="5">
        <dgm:presLayoutVars>
          <dgm:chMax val="1"/>
          <dgm:bulletEnabled val="1"/>
        </dgm:presLayoutVars>
      </dgm:prSet>
      <dgm:spPr/>
      <dgm:t>
        <a:bodyPr/>
        <a:lstStyle/>
        <a:p>
          <a:endParaRPr lang="cs-CZ"/>
        </a:p>
      </dgm:t>
    </dgm:pt>
    <dgm:pt modelId="{E7297F21-D4FD-4A41-AE58-814D01A6B5E7}" type="pres">
      <dgm:prSet presAssocID="{019433A1-1324-4DE1-9E6F-32B851095F74}" presName="rect3ParTxNoCh" presStyleLbl="alignAcc1" presStyleIdx="4" presStyleCnt="5">
        <dgm:presLayoutVars>
          <dgm:chMax val="1"/>
          <dgm:bulletEnabled val="1"/>
        </dgm:presLayoutVars>
      </dgm:prSet>
      <dgm:spPr/>
      <dgm:t>
        <a:bodyPr/>
        <a:lstStyle/>
        <a:p>
          <a:endParaRPr lang="cs-CZ"/>
        </a:p>
      </dgm:t>
    </dgm:pt>
    <dgm:pt modelId="{59F530CB-4999-43B3-A00D-6AB53886BD77}" type="pres">
      <dgm:prSet presAssocID="{C73C7642-F245-4585-8F88-243F9FAEF6CA}" presName="rect4ParTxNoCh" presStyleLbl="alignAcc1" presStyleIdx="4" presStyleCnt="5">
        <dgm:presLayoutVars>
          <dgm:chMax val="1"/>
          <dgm:bulletEnabled val="1"/>
        </dgm:presLayoutVars>
      </dgm:prSet>
      <dgm:spPr/>
      <dgm:t>
        <a:bodyPr/>
        <a:lstStyle/>
        <a:p>
          <a:endParaRPr lang="cs-CZ"/>
        </a:p>
      </dgm:t>
    </dgm:pt>
    <dgm:pt modelId="{A27B6496-BF1B-4384-9217-9659064D5D6A}" type="pres">
      <dgm:prSet presAssocID="{EBC41103-E2E5-4D48-9B4B-425520D3D098}" presName="rect5ParTxNoCh" presStyleLbl="alignAcc1" presStyleIdx="4" presStyleCnt="5">
        <dgm:presLayoutVars>
          <dgm:chMax val="1"/>
          <dgm:bulletEnabled val="1"/>
        </dgm:presLayoutVars>
      </dgm:prSet>
      <dgm:spPr/>
      <dgm:t>
        <a:bodyPr/>
        <a:lstStyle/>
        <a:p>
          <a:endParaRPr lang="cs-CZ"/>
        </a:p>
      </dgm:t>
    </dgm:pt>
  </dgm:ptLst>
  <dgm:cxnLst>
    <dgm:cxn modelId="{5F69F612-BCCE-4AB9-978A-EE5903EA4028}" type="presOf" srcId="{FBBFC3EA-9D9D-4F3A-BEA6-9C2C0E46BF20}" destId="{643EA938-EDE0-4533-ACCC-D2BD6F3A527C}" srcOrd="0" destOrd="0" presId="urn:microsoft.com/office/officeart/2005/8/layout/target3"/>
    <dgm:cxn modelId="{56D768D4-D8A8-4F09-8215-BEB7EB914931}" srcId="{39F8B381-5807-488E-AC22-73DD4140ED4A}" destId="{EBC41103-E2E5-4D48-9B4B-425520D3D098}" srcOrd="4" destOrd="0" parTransId="{66EC36A9-2BA2-4EC9-AAE7-037918B0215E}" sibTransId="{CD7C273C-2CBB-488A-8BF2-5D00DBC541E5}"/>
    <dgm:cxn modelId="{1C5D0075-9542-40B2-A210-6E44F32E9081}" type="presOf" srcId="{019433A1-1324-4DE1-9E6F-32B851095F74}" destId="{A3817367-F2BC-482F-8832-FA00B51DCCF3}" srcOrd="0" destOrd="0" presId="urn:microsoft.com/office/officeart/2005/8/layout/target3"/>
    <dgm:cxn modelId="{BB7C278B-88E7-4743-A53D-E74030657991}" type="presOf" srcId="{EBC41103-E2E5-4D48-9B4B-425520D3D098}" destId="{3BA01B75-849B-4716-8BCD-084A86FF328F}" srcOrd="0" destOrd="0" presId="urn:microsoft.com/office/officeart/2005/8/layout/target3"/>
    <dgm:cxn modelId="{3B5DD088-83B4-424E-9520-DF62B0FF488E}" type="presOf" srcId="{019433A1-1324-4DE1-9E6F-32B851095F74}" destId="{E7297F21-D4FD-4A41-AE58-814D01A6B5E7}" srcOrd="1" destOrd="0" presId="urn:microsoft.com/office/officeart/2005/8/layout/target3"/>
    <dgm:cxn modelId="{3941D727-4E25-49F3-B945-40485A6B4AC9}" type="presOf" srcId="{FBBFC3EA-9D9D-4F3A-BEA6-9C2C0E46BF20}" destId="{832BF48F-0145-4429-9E02-8FCA946CCE9E}"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BD1EEEFB-7F1C-402F-9056-6FD5E03E266F}" type="presOf" srcId="{C73C7642-F245-4585-8F88-243F9FAEF6CA}" destId="{9A9B6F4F-B6FF-4F2D-B640-A8473E589523}" srcOrd="0"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1F49B47C-3126-4E74-8593-96D96E09C661}" type="presOf" srcId="{445C7998-7549-48B0-BD68-D4F0167F02E5}" destId="{BC35EE03-4121-4EF9-923D-7CB6D30D358D}"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0B1A698F-F162-4F9F-9C06-B931E9CE7352}" type="presOf" srcId="{EBC41103-E2E5-4D48-9B4B-425520D3D098}" destId="{A27B6496-BF1B-4384-9217-9659064D5D6A}" srcOrd="1" destOrd="0" presId="urn:microsoft.com/office/officeart/2005/8/layout/target3"/>
    <dgm:cxn modelId="{C24533D2-26E5-47EB-8A39-D4FB9E52EFE6}" srcId="{39F8B381-5807-488E-AC22-73DD4140ED4A}" destId="{FBBFC3EA-9D9D-4F3A-BEA6-9C2C0E46BF20}" srcOrd="1" destOrd="0" parTransId="{DDB8DF17-17D4-4A37-80A4-B2BE20408FA2}" sibTransId="{83B48451-91B6-4E15-99C9-0FE713D5286E}"/>
    <dgm:cxn modelId="{808A55A3-7A45-463B-8870-E66256D18048}" srcId="{39F8B381-5807-488E-AC22-73DD4140ED4A}" destId="{C73C7642-F245-4585-8F88-243F9FAEF6CA}" srcOrd="3" destOrd="0" parTransId="{3E2FFE2A-E7B1-401F-BAB6-893DF909FA64}" sibTransId="{C6F235C3-B62B-4F7C-8AF0-6D3C84052041}"/>
    <dgm:cxn modelId="{2AABEF54-0834-4679-A88E-AFB815D98457}" type="presOf" srcId="{C73C7642-F245-4585-8F88-243F9FAEF6CA}" destId="{59F530CB-4999-43B3-A00D-6AB53886BD77}" srcOrd="1" destOrd="0" presId="urn:microsoft.com/office/officeart/2005/8/layout/target3"/>
    <dgm:cxn modelId="{2A2BCF91-C654-4E19-950C-39AA1A49C169}" srcId="{39F8B381-5807-488E-AC22-73DD4140ED4A}" destId="{019433A1-1324-4DE1-9E6F-32B851095F74}" srcOrd="2" destOrd="0" parTransId="{2AB92C11-48B1-4C26-9CC1-F4AB2F53C03B}" sibTransId="{2716416C-EF69-44CA-AEFE-14F7FF081354}"/>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0FF4E96B-46F2-4412-B3BE-4681B80EC1F4}" type="presParOf" srcId="{71045F8C-00FA-488E-A7BD-E2E6753D979D}" destId="{C95EEA27-3CBF-4645-A92D-9D8AF5C1CBFC}" srcOrd="3" destOrd="0" presId="urn:microsoft.com/office/officeart/2005/8/layout/target3"/>
    <dgm:cxn modelId="{A3ABAC9B-F1D6-4BF1-8F9F-1CFA7D5452FB}" type="presParOf" srcId="{71045F8C-00FA-488E-A7BD-E2E6753D979D}" destId="{851BB866-B6AE-4566-893F-4C635BA974FC}" srcOrd="4" destOrd="0" presId="urn:microsoft.com/office/officeart/2005/8/layout/target3"/>
    <dgm:cxn modelId="{7E82B860-FD9F-4ACB-B88E-4A5C5DA0C644}" type="presParOf" srcId="{71045F8C-00FA-488E-A7BD-E2E6753D979D}" destId="{643EA938-EDE0-4533-ACCC-D2BD6F3A527C}" srcOrd="5" destOrd="0" presId="urn:microsoft.com/office/officeart/2005/8/layout/target3"/>
    <dgm:cxn modelId="{0CE95EC5-CD6B-4F1B-9F70-7EE244A97531}" type="presParOf" srcId="{71045F8C-00FA-488E-A7BD-E2E6753D979D}" destId="{92F31B18-D66D-4CC7-89B9-378928DE877D}" srcOrd="6" destOrd="0" presId="urn:microsoft.com/office/officeart/2005/8/layout/target3"/>
    <dgm:cxn modelId="{AC070EED-AF3E-4FC3-8B75-7C6D35ED3EE0}" type="presParOf" srcId="{71045F8C-00FA-488E-A7BD-E2E6753D979D}" destId="{902074E1-B931-4618-97F1-FADBE82E9C3C}" srcOrd="7" destOrd="0" presId="urn:microsoft.com/office/officeart/2005/8/layout/target3"/>
    <dgm:cxn modelId="{5D10847C-2F6A-4CE9-BC4D-A7218A1350AC}" type="presParOf" srcId="{71045F8C-00FA-488E-A7BD-E2E6753D979D}" destId="{A3817367-F2BC-482F-8832-FA00B51DCCF3}" srcOrd="8" destOrd="0" presId="urn:microsoft.com/office/officeart/2005/8/layout/target3"/>
    <dgm:cxn modelId="{4E97B4F5-D3B3-4890-ADD0-0050EC329A81}" type="presParOf" srcId="{71045F8C-00FA-488E-A7BD-E2E6753D979D}" destId="{2DD79E57-A63E-47D4-A1AB-6DF333476AD4}" srcOrd="9" destOrd="0" presId="urn:microsoft.com/office/officeart/2005/8/layout/target3"/>
    <dgm:cxn modelId="{43CDD00E-1CBE-4012-9798-185CB22808E6}" type="presParOf" srcId="{71045F8C-00FA-488E-A7BD-E2E6753D979D}" destId="{648967D3-ED80-4214-8D87-4E7012561E4A}" srcOrd="10" destOrd="0" presId="urn:microsoft.com/office/officeart/2005/8/layout/target3"/>
    <dgm:cxn modelId="{A7FEB41C-C84B-4731-B797-B9A9D3A246DC}" type="presParOf" srcId="{71045F8C-00FA-488E-A7BD-E2E6753D979D}" destId="{9A9B6F4F-B6FF-4F2D-B640-A8473E589523}" srcOrd="11" destOrd="0" presId="urn:microsoft.com/office/officeart/2005/8/layout/target3"/>
    <dgm:cxn modelId="{938FB67C-BB22-4CDA-8BD2-545B266ADCD0}" type="presParOf" srcId="{71045F8C-00FA-488E-A7BD-E2E6753D979D}" destId="{13BD0FAF-9F2C-4708-9E63-A8E8E5252943}" srcOrd="12" destOrd="0" presId="urn:microsoft.com/office/officeart/2005/8/layout/target3"/>
    <dgm:cxn modelId="{D3A98C09-1C7E-441D-9929-D9F44DFA6759}" type="presParOf" srcId="{71045F8C-00FA-488E-A7BD-E2E6753D979D}" destId="{6821E7C9-5E4B-45FA-8F82-01E6F26FAA25}" srcOrd="13" destOrd="0" presId="urn:microsoft.com/office/officeart/2005/8/layout/target3"/>
    <dgm:cxn modelId="{09618894-7317-46C5-8D88-18AE7580833F}" type="presParOf" srcId="{71045F8C-00FA-488E-A7BD-E2E6753D979D}" destId="{3BA01B75-849B-4716-8BCD-084A86FF328F}" srcOrd="14" destOrd="0" presId="urn:microsoft.com/office/officeart/2005/8/layout/target3"/>
    <dgm:cxn modelId="{00A003CF-4BAE-4A7E-B527-319406F52F72}" type="presParOf" srcId="{71045F8C-00FA-488E-A7BD-E2E6753D979D}" destId="{4D19AB04-24FA-40C2-B203-52AE3D15E171}" srcOrd="15" destOrd="0" presId="urn:microsoft.com/office/officeart/2005/8/layout/target3"/>
    <dgm:cxn modelId="{B9F96ACF-85A4-4F67-9A67-06B353F09EDA}" type="presParOf" srcId="{71045F8C-00FA-488E-A7BD-E2E6753D979D}" destId="{832BF48F-0145-4429-9E02-8FCA946CCE9E}" srcOrd="16" destOrd="0" presId="urn:microsoft.com/office/officeart/2005/8/layout/target3"/>
    <dgm:cxn modelId="{7677268B-9AEF-40D1-B5A6-0B94534D22AF}" type="presParOf" srcId="{71045F8C-00FA-488E-A7BD-E2E6753D979D}" destId="{E7297F21-D4FD-4A41-AE58-814D01A6B5E7}" srcOrd="17" destOrd="0" presId="urn:microsoft.com/office/officeart/2005/8/layout/target3"/>
    <dgm:cxn modelId="{C6075B10-3EE2-4CF3-99D8-F3BC65E2B5F7}" type="presParOf" srcId="{71045F8C-00FA-488E-A7BD-E2E6753D979D}" destId="{59F530CB-4999-43B3-A00D-6AB53886BD77}" srcOrd="18" destOrd="0" presId="urn:microsoft.com/office/officeart/2005/8/layout/target3"/>
    <dgm:cxn modelId="{A3CA29E0-E363-4275-A77B-8C9A32D8855C}" type="presParOf" srcId="{71045F8C-00FA-488E-A7BD-E2E6753D979D}" destId="{A27B6496-BF1B-4384-9217-9659064D5D6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0"/>
          <a:ext cx="4032447" cy="40324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35EE03-4121-4EF9-923D-7CB6D30D358D}">
      <dsp:nvSpPr>
        <dsp:cNvPr id="0" name=""/>
        <dsp:cNvSpPr/>
      </dsp:nvSpPr>
      <dsp:spPr>
        <a:xfrm>
          <a:off x="2016223" y="0"/>
          <a:ext cx="4752528" cy="40324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školy:   </a:t>
          </a:r>
          <a:r>
            <a:rPr lang="cs-CZ" sz="1800" kern="1200" dirty="0" smtClean="0"/>
            <a:t>Základní škola Dobříč</a:t>
          </a:r>
          <a:r>
            <a:rPr lang="cs-CZ" sz="1800" kern="1200" smtClean="0"/>
            <a:t>, </a:t>
          </a:r>
          <a:br>
            <a:rPr lang="cs-CZ" sz="1800" kern="1200" smtClean="0"/>
          </a:br>
          <a:r>
            <a:rPr lang="cs-CZ" sz="1800" kern="1200" smtClean="0"/>
            <a:t>okres </a:t>
          </a:r>
          <a:r>
            <a:rPr lang="cs-CZ" sz="1800" kern="1200" dirty="0" smtClean="0"/>
            <a:t>Plzeň - sever, příspěvková organizace  </a:t>
          </a:r>
          <a:endParaRPr lang="cs-CZ" sz="1800" kern="1200" dirty="0"/>
        </a:p>
      </dsp:txBody>
      <dsp:txXfrm>
        <a:off x="2016223" y="0"/>
        <a:ext cx="4752528" cy="645191"/>
      </dsp:txXfrm>
    </dsp:sp>
    <dsp:sp modelId="{851BB866-B6AE-4566-893F-4C635BA974FC}">
      <dsp:nvSpPr>
        <dsp:cNvPr id="0" name=""/>
        <dsp:cNvSpPr/>
      </dsp:nvSpPr>
      <dsp:spPr>
        <a:xfrm>
          <a:off x="423407" y="645191"/>
          <a:ext cx="3185633" cy="3185633"/>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A938-EDE0-4533-ACCC-D2BD6F3A527C}">
      <dsp:nvSpPr>
        <dsp:cNvPr id="0" name=""/>
        <dsp:cNvSpPr/>
      </dsp:nvSpPr>
      <dsp:spPr>
        <a:xfrm>
          <a:off x="2016223" y="645191"/>
          <a:ext cx="4752528" cy="3185633"/>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Autor: </a:t>
          </a:r>
          <a:r>
            <a:rPr lang="cs-CZ" sz="1800" kern="1200" dirty="0" smtClean="0"/>
            <a:t>Mgr. Anna </a:t>
          </a:r>
          <a:r>
            <a:rPr lang="cs-CZ" sz="1800" kern="1200" smtClean="0"/>
            <a:t>Dyková</a:t>
          </a:r>
          <a:endParaRPr lang="cs-CZ" sz="1800" kern="1200" dirty="0"/>
        </a:p>
      </dsp:txBody>
      <dsp:txXfrm>
        <a:off x="2016223" y="645191"/>
        <a:ext cx="4752528" cy="645191"/>
      </dsp:txXfrm>
    </dsp:sp>
    <dsp:sp modelId="{902074E1-B931-4618-97F1-FADBE82E9C3C}">
      <dsp:nvSpPr>
        <dsp:cNvPr id="0" name=""/>
        <dsp:cNvSpPr/>
      </dsp:nvSpPr>
      <dsp:spPr>
        <a:xfrm>
          <a:off x="846814" y="1290383"/>
          <a:ext cx="2338819" cy="2338819"/>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817367-F2BC-482F-8832-FA00B51DCCF3}">
      <dsp:nvSpPr>
        <dsp:cNvPr id="0" name=""/>
        <dsp:cNvSpPr/>
      </dsp:nvSpPr>
      <dsp:spPr>
        <a:xfrm>
          <a:off x="2016223" y="1290383"/>
          <a:ext cx="4752528" cy="2338819"/>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Název : </a:t>
          </a:r>
          <a:r>
            <a:rPr lang="cs-CZ" sz="1800" kern="1200" dirty="0" smtClean="0"/>
            <a:t>VY_12_INOVACE_19_ Divadlo Alfa</a:t>
          </a:r>
          <a:endParaRPr lang="cs-CZ" sz="1800" kern="1200" dirty="0"/>
        </a:p>
      </dsp:txBody>
      <dsp:txXfrm>
        <a:off x="2016223" y="1290383"/>
        <a:ext cx="4752528" cy="645191"/>
      </dsp:txXfrm>
    </dsp:sp>
    <dsp:sp modelId="{648967D3-ED80-4214-8D87-4E7012561E4A}">
      <dsp:nvSpPr>
        <dsp:cNvPr id="0" name=""/>
        <dsp:cNvSpPr/>
      </dsp:nvSpPr>
      <dsp:spPr>
        <a:xfrm>
          <a:off x="1270221" y="1935575"/>
          <a:ext cx="1492005" cy="1492005"/>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9B6F4F-B6FF-4F2D-B640-A8473E589523}">
      <dsp:nvSpPr>
        <dsp:cNvPr id="0" name=""/>
        <dsp:cNvSpPr/>
      </dsp:nvSpPr>
      <dsp:spPr>
        <a:xfrm>
          <a:off x="2016223" y="1935575"/>
          <a:ext cx="4752528" cy="1492005"/>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Téma</a:t>
          </a:r>
          <a:r>
            <a:rPr lang="cs-CZ" sz="1800" kern="1200" dirty="0" smtClean="0"/>
            <a:t>: Divadlo Alfa</a:t>
          </a:r>
          <a:endParaRPr lang="cs-CZ" sz="1800" kern="1200" dirty="0"/>
        </a:p>
      </dsp:txBody>
      <dsp:txXfrm>
        <a:off x="2016223" y="1935575"/>
        <a:ext cx="4752528" cy="645191"/>
      </dsp:txXfrm>
    </dsp:sp>
    <dsp:sp modelId="{6821E7C9-5E4B-45FA-8F82-01E6F26FAA25}">
      <dsp:nvSpPr>
        <dsp:cNvPr id="0" name=""/>
        <dsp:cNvSpPr/>
      </dsp:nvSpPr>
      <dsp:spPr>
        <a:xfrm>
          <a:off x="1693628" y="2580766"/>
          <a:ext cx="645191" cy="645191"/>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01B75-849B-4716-8BCD-084A86FF328F}">
      <dsp:nvSpPr>
        <dsp:cNvPr id="0" name=""/>
        <dsp:cNvSpPr/>
      </dsp:nvSpPr>
      <dsp:spPr>
        <a:xfrm>
          <a:off x="2016223" y="2580766"/>
          <a:ext cx="4752528" cy="645191"/>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cs-CZ" sz="1800" kern="1200" dirty="0"/>
            <a:t>Číslo projektu</a:t>
          </a:r>
          <a:r>
            <a:rPr lang="cs-CZ" sz="1800" kern="1200" dirty="0" smtClean="0"/>
            <a:t>: CZ.1.07/1.4.00/21.2649</a:t>
          </a:r>
          <a:endParaRPr lang="cs-CZ" sz="1800" kern="1200" dirty="0"/>
        </a:p>
      </dsp:txBody>
      <dsp:txXfrm>
        <a:off x="2016223" y="2580766"/>
        <a:ext cx="4752528" cy="645191"/>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2.1.2012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021298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2.1.2012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409999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02CD3B8-8B97-4C13-ABBD-C0BF8712391E}" type="datetimeFigureOut">
              <a:rPr lang="cs-CZ" smtClean="0"/>
              <a:t>2.1.2012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98596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02CD3B8-8B97-4C13-ABBD-C0BF8712391E}" type="datetimeFigureOut">
              <a:rPr lang="cs-CZ" smtClean="0"/>
              <a:t>2.1.2012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4265932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02CD3B8-8B97-4C13-ABBD-C0BF8712391E}" type="datetimeFigureOut">
              <a:rPr lang="cs-CZ" smtClean="0"/>
              <a:t>2.1.2012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2709451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02CD3B8-8B97-4C13-ABBD-C0BF8712391E}" type="datetimeFigureOut">
              <a:rPr lang="cs-CZ" smtClean="0"/>
              <a:t>2.1.2012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88263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02CD3B8-8B97-4C13-ABBD-C0BF8712391E}" type="datetimeFigureOut">
              <a:rPr lang="cs-CZ" smtClean="0"/>
              <a:t>2.1.2012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8180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2.1.2012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2019038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02CD3B8-8B97-4C13-ABBD-C0BF8712391E}" type="datetimeFigureOut">
              <a:rPr lang="cs-CZ" smtClean="0"/>
              <a:t>2.1.2012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1199137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2.1.2012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663531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02CD3B8-8B97-4C13-ABBD-C0BF8712391E}" type="datetimeFigureOut">
              <a:rPr lang="cs-CZ" smtClean="0"/>
              <a:t>2.1.2012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31F11583-F2DE-49A5-8062-95B7C6F65B1B}" type="slidenum">
              <a:rPr lang="cs-CZ" smtClean="0"/>
              <a:t>‹#›</a:t>
            </a:fld>
            <a:endParaRPr lang="cs-CZ"/>
          </a:p>
        </p:txBody>
      </p:sp>
    </p:spTree>
    <p:extLst>
      <p:ext uri="{BB962C8B-B14F-4D97-AF65-F5344CB8AC3E}">
        <p14:creationId xmlns:p14="http://schemas.microsoft.com/office/powerpoint/2010/main" val="3317018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CD3B8-8B97-4C13-ABBD-C0BF8712391E}" type="datetimeFigureOut">
              <a:rPr lang="cs-CZ" smtClean="0"/>
              <a:t>2.1.2012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F11583-F2DE-49A5-8062-95B7C6F65B1B}" type="slidenum">
              <a:rPr lang="cs-CZ" smtClean="0"/>
              <a:t>‹#›</a:t>
            </a:fld>
            <a:endParaRPr lang="cs-CZ"/>
          </a:p>
        </p:txBody>
      </p:sp>
    </p:spTree>
    <p:extLst>
      <p:ext uri="{BB962C8B-B14F-4D97-AF65-F5344CB8AC3E}">
        <p14:creationId xmlns:p14="http://schemas.microsoft.com/office/powerpoint/2010/main" val="246883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hyperlink" Target="http://www.divadloalfa.cz/"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divadloalfa.cz/"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391425185"/>
              </p:ext>
            </p:extLst>
          </p:nvPr>
        </p:nvGraphicFramePr>
        <p:xfrm>
          <a:off x="1259632" y="1700808"/>
          <a:ext cx="6768752"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a:buFont typeface="Wingdings" pitchFamily="2" charset="2"/>
              <a:buChar char="Ø"/>
            </a:pPr>
            <a:r>
              <a:rPr lang="cs-CZ" sz="2400" dirty="0"/>
              <a:t>Materiál je určený žákům  5. ročníku, pro výuku českého jazyka</a:t>
            </a:r>
          </a:p>
          <a:p>
            <a:pPr>
              <a:buFont typeface="Wingdings" pitchFamily="2" charset="2"/>
              <a:buChar char="Ø"/>
            </a:pPr>
            <a:r>
              <a:rPr lang="cs-CZ" sz="2400" dirty="0"/>
              <a:t>Prezentace na interaktivní tabuli.</a:t>
            </a:r>
          </a:p>
          <a:p>
            <a:pPr>
              <a:buFont typeface="Wingdings" pitchFamily="2" charset="2"/>
              <a:buChar char="Ø"/>
            </a:pPr>
            <a:r>
              <a:rPr lang="cs-CZ" sz="2400" dirty="0"/>
              <a:t>Pomůcky: interaktivní pero, fixy na interaktivní tabuli</a:t>
            </a:r>
          </a:p>
          <a:p>
            <a:pPr>
              <a:buFont typeface="Wingdings" pitchFamily="2" charset="2"/>
              <a:buChar char="Ø"/>
            </a:pPr>
            <a:r>
              <a:rPr lang="cs-CZ" sz="2400" dirty="0"/>
              <a:t>Inovace: interaktivní způsob učení, získání informací </a:t>
            </a:r>
          </a:p>
          <a:p>
            <a:pPr marL="0" indent="0">
              <a:buNone/>
            </a:pPr>
            <a:r>
              <a:rPr lang="cs-CZ" sz="2400" dirty="0"/>
              <a:t>     o </a:t>
            </a:r>
            <a:r>
              <a:rPr lang="cs-CZ" sz="2400" dirty="0" smtClean="0"/>
              <a:t>divadle Alfa v Plzni</a:t>
            </a:r>
            <a:endParaRPr lang="cs-CZ" sz="2400" dirty="0"/>
          </a:p>
          <a:p>
            <a:pPr>
              <a:buFont typeface="Wingdings" pitchFamily="2" charset="2"/>
              <a:buChar char="Ø"/>
            </a:pPr>
            <a:r>
              <a:rPr lang="cs-CZ" sz="2400" dirty="0"/>
              <a:t>Metodické pokyny: </a:t>
            </a:r>
            <a:r>
              <a:rPr lang="cs-CZ" sz="2400" dirty="0" smtClean="0"/>
              <a:t>urči slovní druhy, urči mluvnické kategorie, seřaď podle abecedy, zadej si heslo </a:t>
            </a:r>
            <a:r>
              <a:rPr lang="cs-CZ" sz="2400" dirty="0" smtClean="0">
                <a:hlinkClick r:id="rId2"/>
              </a:rPr>
              <a:t>www.divadloalfa.cz</a:t>
            </a:r>
            <a:r>
              <a:rPr lang="cs-CZ" sz="2400" dirty="0" smtClean="0"/>
              <a:t> a</a:t>
            </a:r>
            <a:endParaRPr lang="cs-CZ" sz="2400" dirty="0"/>
          </a:p>
          <a:p>
            <a:pPr marL="0" indent="0">
              <a:buNone/>
            </a:pPr>
            <a:r>
              <a:rPr lang="cs-CZ" sz="2400" dirty="0"/>
              <a:t>     vyhledej informace – skupinová práce</a:t>
            </a:r>
          </a:p>
          <a:p>
            <a:endParaRPr lang="cs-CZ" sz="2400" dirty="0"/>
          </a:p>
          <a:p>
            <a:endParaRPr lang="cs-CZ" sz="2400"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cs-CZ" sz="2400" b="1" dirty="0" smtClean="0"/>
              <a:t>Návštěva divadla ALFA</a:t>
            </a:r>
            <a:endParaRPr lang="cs-CZ" sz="2400" b="1" dirty="0"/>
          </a:p>
        </p:txBody>
      </p:sp>
      <p:sp>
        <p:nvSpPr>
          <p:cNvPr id="3" name="Zástupný symbol pro obsah 2"/>
          <p:cNvSpPr>
            <a:spLocks noGrp="1"/>
          </p:cNvSpPr>
          <p:nvPr>
            <p:ph idx="1"/>
          </p:nvPr>
        </p:nvSpPr>
        <p:spPr/>
        <p:txBody>
          <a:bodyPr>
            <a:normAutofit/>
          </a:bodyPr>
          <a:lstStyle/>
          <a:p>
            <a:pPr marL="0" indent="0">
              <a:buNone/>
            </a:pPr>
            <a:r>
              <a:rPr lang="cs-CZ" sz="2400" dirty="0" smtClean="0"/>
              <a:t>Ještě v prosinci loňského roku jsme společně navštívili divadlo Alfa v Plzni. Každé představení, které jsme doposud zhlédli, se nám líbilo. Nyní jsme viděli pohádku Křesadlo. Předlohou divadelní hře je samozřejmě stejnojmenná pohádka od H. Ch. Andersena. Hlavním hrdinou je voják, který je šťastný, že přežil kruté boje ve válce. Ale hned potom poznává moc peněz a moc lásky. Nakonec zvítězí láska. Hra je velmi zajímavě zpracována a zaujme od začátku až do konce. Z divadla jsme si odnesli velmi pěkné kulturní zážitky. </a:t>
            </a:r>
          </a:p>
          <a:p>
            <a:pPr marL="0" indent="0">
              <a:buNone/>
            </a:pPr>
            <a:r>
              <a:rPr lang="cs-CZ" sz="2400" dirty="0" smtClean="0"/>
              <a:t>Prostředí tohoto divadla je zmodernizováno, je útulné a příjemné. Už se těšíme na jeho další návštěvu.</a:t>
            </a:r>
            <a:endParaRPr lang="cs-CZ" sz="2400" dirty="0"/>
          </a:p>
        </p:txBody>
      </p:sp>
      <p:pic>
        <p:nvPicPr>
          <p:cNvPr id="1026" name="Picture 2" descr="C:\Program Files (x86)\Microsoft Office\MEDIA\CAGCAT10\j0216516.wmf"/>
          <p:cNvPicPr>
            <a:picLocks noChangeAspect="1" noChangeArrowheads="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948264" y="116632"/>
            <a:ext cx="1572768" cy="1820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299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6" presetClass="entr" presetSubtype="16" fill="hold" nodeType="withEffect">
                                  <p:stCondLst>
                                    <p:cond delay="0"/>
                                  </p:stCondLst>
                                  <p:childTnLst>
                                    <p:set>
                                      <p:cBhvr>
                                        <p:cTn id="9" dur="1" fill="hold">
                                          <p:stCondLst>
                                            <p:cond delay="0"/>
                                          </p:stCondLst>
                                        </p:cTn>
                                        <p:tgtEl>
                                          <p:spTgt spid="1026"/>
                                        </p:tgtEl>
                                        <p:attrNameLst>
                                          <p:attrName>style.visibility</p:attrName>
                                        </p:attrNameLst>
                                      </p:cBhvr>
                                      <p:to>
                                        <p:strVal val="visible"/>
                                      </p:to>
                                    </p:set>
                                    <p:animEffect transition="in" filter="circle(in)">
                                      <p:cBhvr>
                                        <p:cTn id="10" dur="20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1000"/>
                                        <p:tgtEl>
                                          <p:spTgt spid="3"/>
                                        </p:tgtEl>
                                      </p:cBhvr>
                                    </p:animEffect>
                                    <p:anim calcmode="lin" valueType="num">
                                      <p:cBhvr>
                                        <p:cTn id="16" dur="1000" fill="hold"/>
                                        <p:tgtEl>
                                          <p:spTgt spid="3"/>
                                        </p:tgtEl>
                                        <p:attrNameLst>
                                          <p:attrName>ppt_x</p:attrName>
                                        </p:attrNameLst>
                                      </p:cBhvr>
                                      <p:tavLst>
                                        <p:tav tm="0">
                                          <p:val>
                                            <p:strVal val="#ppt_x"/>
                                          </p:val>
                                        </p:tav>
                                        <p:tav tm="100000">
                                          <p:val>
                                            <p:strVal val="#ppt_x"/>
                                          </p:val>
                                        </p:tav>
                                      </p:tavLst>
                                    </p:anim>
                                    <p:anim calcmode="lin" valueType="num">
                                      <p:cBhvr>
                                        <p:cTn id="1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cs-CZ" sz="2400" b="1" dirty="0" smtClean="0"/>
              <a:t>Návštěva divadla ALFA</a:t>
            </a:r>
            <a:endParaRPr lang="cs-CZ" sz="2400" b="1" dirty="0"/>
          </a:p>
        </p:txBody>
      </p:sp>
      <p:sp>
        <p:nvSpPr>
          <p:cNvPr id="3" name="Zástupný symbol pro obsah 2"/>
          <p:cNvSpPr>
            <a:spLocks noGrp="1"/>
          </p:cNvSpPr>
          <p:nvPr>
            <p:ph idx="1"/>
          </p:nvPr>
        </p:nvSpPr>
        <p:spPr/>
        <p:txBody>
          <a:bodyPr>
            <a:normAutofit lnSpcReduction="10000"/>
          </a:bodyPr>
          <a:lstStyle/>
          <a:p>
            <a:pPr marL="0" indent="0">
              <a:buNone/>
            </a:pPr>
            <a:r>
              <a:rPr lang="cs-CZ" sz="2400" dirty="0" smtClean="0"/>
              <a:t>Ještě v prosinci loňského </a:t>
            </a:r>
            <a:r>
              <a:rPr lang="cs-CZ" sz="2400" u="sng" dirty="0" smtClean="0"/>
              <a:t>roku</a:t>
            </a:r>
            <a:r>
              <a:rPr lang="cs-CZ" sz="2400" dirty="0" smtClean="0"/>
              <a:t> jsme společně navštívili </a:t>
            </a:r>
            <a:r>
              <a:rPr lang="cs-CZ" sz="2400" u="sng" dirty="0" smtClean="0"/>
              <a:t>divadlo</a:t>
            </a:r>
            <a:r>
              <a:rPr lang="cs-CZ" sz="2400" dirty="0" smtClean="0"/>
              <a:t> Alfa v Plzni. Každé představení, které jsme doposud zhlédli, se nám líbilo. </a:t>
            </a:r>
            <a:r>
              <a:rPr lang="cs-CZ" sz="2400" b="1" dirty="0" smtClean="0"/>
              <a:t>Nyní jsme viděli pohádku Křesadlo</a:t>
            </a:r>
            <a:r>
              <a:rPr lang="cs-CZ" sz="2400" dirty="0" smtClean="0"/>
              <a:t>. Předlohou divadelní </a:t>
            </a:r>
            <a:r>
              <a:rPr lang="cs-CZ" sz="2400" u="sng" dirty="0" smtClean="0"/>
              <a:t>hře</a:t>
            </a:r>
            <a:r>
              <a:rPr lang="cs-CZ" sz="2400" dirty="0" smtClean="0"/>
              <a:t> je samozřejmě stejnojmenná pohádka od H. Ch. Andersena. Hlavním </a:t>
            </a:r>
            <a:r>
              <a:rPr lang="cs-CZ" sz="2400" u="sng" dirty="0" smtClean="0"/>
              <a:t>hrdinou</a:t>
            </a:r>
            <a:r>
              <a:rPr lang="cs-CZ" sz="2400" dirty="0" smtClean="0"/>
              <a:t> je voják.</a:t>
            </a:r>
          </a:p>
          <a:p>
            <a:pPr>
              <a:buFont typeface="Wingdings" pitchFamily="2" charset="2"/>
              <a:buChar char="ü"/>
            </a:pPr>
            <a:r>
              <a:rPr lang="cs-CZ" sz="2400" dirty="0" smtClean="0"/>
              <a:t>Urči slovní druhy</a:t>
            </a:r>
          </a:p>
          <a:p>
            <a:pPr>
              <a:buFont typeface="Wingdings" pitchFamily="2" charset="2"/>
              <a:buChar char="ü"/>
            </a:pPr>
            <a:r>
              <a:rPr lang="cs-CZ" sz="2400" dirty="0" smtClean="0"/>
              <a:t>U podtržených podstatných jmen urči mluvnické kategorie</a:t>
            </a:r>
          </a:p>
          <a:p>
            <a:pPr>
              <a:buFont typeface="Wingdings" pitchFamily="2" charset="2"/>
              <a:buChar char="ü"/>
            </a:pPr>
            <a:r>
              <a:rPr lang="cs-CZ" sz="2400" dirty="0" smtClean="0"/>
              <a:t>Vyhledej vlastní jména</a:t>
            </a:r>
          </a:p>
          <a:p>
            <a:pPr>
              <a:buFont typeface="Wingdings" pitchFamily="2" charset="2"/>
              <a:buChar char="ü"/>
            </a:pPr>
            <a:r>
              <a:rPr lang="cs-CZ" sz="2400" dirty="0" smtClean="0"/>
              <a:t>Z tučně vyznačené věty seřaď slova podle abecedy</a:t>
            </a:r>
          </a:p>
          <a:p>
            <a:pPr>
              <a:buFont typeface="Wingdings" pitchFamily="2" charset="2"/>
              <a:buChar char="ü"/>
            </a:pPr>
            <a:r>
              <a:rPr lang="cs-CZ" sz="2400" dirty="0" smtClean="0"/>
              <a:t>Tuto větu napiš v čase budoucím a přítomném</a:t>
            </a:r>
          </a:p>
          <a:p>
            <a:pPr>
              <a:buFont typeface="Wingdings" pitchFamily="2" charset="2"/>
              <a:buChar char="ü"/>
            </a:pPr>
            <a:r>
              <a:rPr lang="cs-CZ" sz="2400" dirty="0" smtClean="0"/>
              <a:t>Výraz </a:t>
            </a:r>
            <a:r>
              <a:rPr lang="cs-CZ" sz="2400" i="1" dirty="0" smtClean="0"/>
              <a:t>loňského roku</a:t>
            </a:r>
            <a:r>
              <a:rPr lang="cs-CZ" sz="2400" dirty="0" smtClean="0"/>
              <a:t> vyjádři slovy podobného významu</a:t>
            </a:r>
            <a:endParaRPr lang="cs-CZ" sz="2400" dirty="0"/>
          </a:p>
        </p:txBody>
      </p:sp>
    </p:spTree>
    <p:extLst>
      <p:ext uri="{BB962C8B-B14F-4D97-AF65-F5344CB8AC3E}">
        <p14:creationId xmlns:p14="http://schemas.microsoft.com/office/powerpoint/2010/main" val="348606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260648"/>
            <a:ext cx="8229600" cy="1143000"/>
          </a:xfrm>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cs-CZ" sz="2400" b="1" dirty="0" smtClean="0"/>
              <a:t>Divadlo Alfa</a:t>
            </a:r>
            <a:endParaRPr lang="cs-CZ" sz="2400" b="1" dirty="0"/>
          </a:p>
        </p:txBody>
      </p:sp>
      <p:sp>
        <p:nvSpPr>
          <p:cNvPr id="3" name="Zástupný symbol pro obsah 2"/>
          <p:cNvSpPr>
            <a:spLocks noGrp="1"/>
          </p:cNvSpPr>
          <p:nvPr>
            <p:ph idx="1"/>
          </p:nvPr>
        </p:nvSpPr>
        <p:spPr/>
        <p:txBody>
          <a:bodyPr>
            <a:normAutofit/>
          </a:bodyPr>
          <a:lstStyle/>
          <a:p>
            <a:r>
              <a:rPr lang="cs-CZ" sz="2400" dirty="0" smtClean="0"/>
              <a:t>Pracuj </a:t>
            </a:r>
            <a:r>
              <a:rPr lang="cs-CZ" sz="2400" smtClean="0"/>
              <a:t>ve skupině</a:t>
            </a:r>
            <a:r>
              <a:rPr lang="cs-CZ" sz="2400" smtClean="0"/>
              <a:t> </a:t>
            </a:r>
            <a:r>
              <a:rPr lang="cs-CZ" sz="2400" dirty="0" smtClean="0"/>
              <a:t>s odkazem </a:t>
            </a:r>
            <a:r>
              <a:rPr lang="cs-CZ" sz="2400" dirty="0" smtClean="0">
                <a:hlinkClick r:id="rId2"/>
              </a:rPr>
              <a:t>www.divadloalfa.cz</a:t>
            </a:r>
            <a:endParaRPr lang="cs-CZ" sz="2400" dirty="0" smtClean="0"/>
          </a:p>
          <a:p>
            <a:r>
              <a:rPr lang="cs-CZ" sz="2400" dirty="0" smtClean="0"/>
              <a:t>Zajímáme se o dětská představení</a:t>
            </a:r>
          </a:p>
          <a:p>
            <a:r>
              <a:rPr lang="cs-CZ" sz="2400" dirty="0" smtClean="0"/>
              <a:t>Zjisti, ve kterých dnech v lednu 2012 divadlo nehraje. (Uveď den a datum.)</a:t>
            </a:r>
            <a:br>
              <a:rPr lang="cs-CZ" sz="2400" dirty="0" smtClean="0"/>
            </a:br>
            <a:r>
              <a:rPr lang="cs-CZ" sz="2400" dirty="0" smtClean="0"/>
              <a:t>………………………………………………………………………………………..</a:t>
            </a:r>
          </a:p>
          <a:p>
            <a:r>
              <a:rPr lang="cs-CZ" sz="2400" dirty="0" smtClean="0"/>
              <a:t>Je pravda, že představení Křesadlo můžeme vidět v únoru 2012? Pokud ano, zjisti kdy. …………………………………………………………………………………………</a:t>
            </a:r>
          </a:p>
          <a:p>
            <a:r>
              <a:rPr lang="cs-CZ" sz="2400" dirty="0" smtClean="0"/>
              <a:t>Zjisti názvy představení, které divadlo hraje v březnu 2012.</a:t>
            </a:r>
            <a:br>
              <a:rPr lang="cs-CZ" sz="2400" dirty="0" smtClean="0"/>
            </a:br>
            <a:r>
              <a:rPr lang="cs-CZ" sz="2400" dirty="0" smtClean="0"/>
              <a:t>………………………………………………………………………………...........</a:t>
            </a:r>
            <a:br>
              <a:rPr lang="cs-CZ" sz="2400" dirty="0" smtClean="0"/>
            </a:br>
            <a:r>
              <a:rPr lang="cs-CZ" sz="2400" dirty="0" smtClean="0"/>
              <a:t>…………………………………………………………………………………………</a:t>
            </a:r>
          </a:p>
          <a:p>
            <a:endParaRPr lang="cs-CZ" sz="2400" dirty="0"/>
          </a:p>
        </p:txBody>
      </p:sp>
    </p:spTree>
    <p:extLst>
      <p:ext uri="{BB962C8B-B14F-4D97-AF65-F5344CB8AC3E}">
        <p14:creationId xmlns:p14="http://schemas.microsoft.com/office/powerpoint/2010/main" val="2709140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http://microsoft.com</a:t>
            </a:r>
          </a:p>
          <a:p>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TotalTime>
  <Words>337</Words>
  <Application>Microsoft Office PowerPoint</Application>
  <PresentationFormat>Předvádění na obrazovce (4:3)</PresentationFormat>
  <Paragraphs>32</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Anotace</vt:lpstr>
      <vt:lpstr>Návštěva divadla ALFA</vt:lpstr>
      <vt:lpstr>Návštěva divadla ALFA</vt:lpstr>
      <vt:lpstr>Divadlo Alfa</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Dyková Anna</cp:lastModifiedBy>
  <cp:revision>17</cp:revision>
  <dcterms:created xsi:type="dcterms:W3CDTF">2011-08-21T15:31:45Z</dcterms:created>
  <dcterms:modified xsi:type="dcterms:W3CDTF">2012-01-02T19:06:12Z</dcterms:modified>
</cp:coreProperties>
</file>