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3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5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3CA115C-35AF-4DC2-BCBF-22DB6B9DD246}" type="doc">
      <dgm:prSet loTypeId="urn:microsoft.com/office/officeart/2005/8/layout/chevron2" loCatId="list" qsTypeId="urn:microsoft.com/office/officeart/2005/8/quickstyle/3d2" qsCatId="3D" csTypeId="urn:microsoft.com/office/officeart/2005/8/colors/accent1_1" csCatId="accent1" phldr="1"/>
      <dgm:spPr/>
      <dgm:t>
        <a:bodyPr/>
        <a:lstStyle/>
        <a:p>
          <a:endParaRPr lang="cs-CZ"/>
        </a:p>
      </dgm:t>
    </dgm:pt>
    <dgm:pt modelId="{7400B4EC-0A6B-47E7-B938-FD3CE1C4D191}">
      <dgm:prSet phldrT="[Text]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b="1" dirty="0" smtClean="0"/>
            <a:t>VY _52_INOVACE_A_08_Délka</a:t>
          </a:r>
          <a:endParaRPr lang="cs-CZ" dirty="0"/>
        </a:p>
      </dgm:t>
    </dgm:pt>
    <dgm:pt modelId="{F227B28C-9DD9-4A8C-A4D2-34BF54A681C6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Název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B9EE2C1D-E151-44A7-A3F4-4080236CDA43}" type="sibTrans" cxnId="{BA95D659-E77D-4100-85DD-775BF60C8BF3}">
      <dgm:prSet/>
      <dgm:spPr/>
      <dgm:t>
        <a:bodyPr/>
        <a:lstStyle/>
        <a:p>
          <a:endParaRPr lang="cs-CZ"/>
        </a:p>
      </dgm:t>
    </dgm:pt>
    <dgm:pt modelId="{F763852E-B1A2-45DE-8CF2-CBB50F56F38C}" type="parTrans" cxnId="{BA95D659-E77D-4100-85DD-775BF60C8BF3}">
      <dgm:prSet/>
      <dgm:spPr/>
      <dgm:t>
        <a:bodyPr/>
        <a:lstStyle/>
        <a:p>
          <a:endParaRPr lang="cs-CZ"/>
        </a:p>
      </dgm:t>
    </dgm:pt>
    <dgm:pt modelId="{2191994D-2B2F-409B-816D-5393F73443BD}" type="sibTrans" cxnId="{28B6B152-6CA8-49A5-9DDB-821341AAB9B8}">
      <dgm:prSet/>
      <dgm:spPr/>
      <dgm:t>
        <a:bodyPr/>
        <a:lstStyle/>
        <a:p>
          <a:endParaRPr lang="cs-CZ"/>
        </a:p>
      </dgm:t>
    </dgm:pt>
    <dgm:pt modelId="{BAB13204-F21D-494C-B821-4D9BC8729C5D}" type="parTrans" cxnId="{28B6B152-6CA8-49A5-9DDB-821341AAB9B8}">
      <dgm:prSet/>
      <dgm:spPr/>
      <dgm:t>
        <a:bodyPr/>
        <a:lstStyle/>
        <a:p>
          <a:endParaRPr lang="cs-CZ"/>
        </a:p>
      </dgm:t>
    </dgm:pt>
    <dgm:pt modelId="{F8ABC22C-49C1-4197-89C5-A35DE57CFC75}">
      <dgm:prSet phldrT="[Text]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dirty="0" smtClean="0"/>
            <a:t>Mgr. Martin Kapucián</a:t>
          </a:r>
          <a:endParaRPr lang="cs-CZ" dirty="0"/>
        </a:p>
      </dgm:t>
    </dgm:pt>
    <dgm:pt modelId="{B9F9B948-C59F-4474-B73A-BA8E12D58E8D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Autor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0F14CEBE-D730-409D-A70A-D9D9BB05DA66}" type="sibTrans" cxnId="{C2744D15-D845-41AA-8471-B6B6F8E8FFDD}">
      <dgm:prSet/>
      <dgm:spPr/>
      <dgm:t>
        <a:bodyPr/>
        <a:lstStyle/>
        <a:p>
          <a:endParaRPr lang="cs-CZ"/>
        </a:p>
      </dgm:t>
    </dgm:pt>
    <dgm:pt modelId="{30E6608B-9323-4DB8-91AB-52676658E3F7}" type="parTrans" cxnId="{C2744D15-D845-41AA-8471-B6B6F8E8FFDD}">
      <dgm:prSet/>
      <dgm:spPr/>
      <dgm:t>
        <a:bodyPr/>
        <a:lstStyle/>
        <a:p>
          <a:endParaRPr lang="cs-CZ"/>
        </a:p>
      </dgm:t>
    </dgm:pt>
    <dgm:pt modelId="{BE5F5D6D-802C-43C5-A010-2813FCC68567}" type="sibTrans" cxnId="{EF244F38-AE26-4D55-9702-F4FAC7266322}">
      <dgm:prSet/>
      <dgm:spPr/>
      <dgm:t>
        <a:bodyPr/>
        <a:lstStyle/>
        <a:p>
          <a:endParaRPr lang="cs-CZ"/>
        </a:p>
      </dgm:t>
    </dgm:pt>
    <dgm:pt modelId="{C6EC76E6-095A-4E75-9F2A-8CA31D151963}" type="parTrans" cxnId="{EF244F38-AE26-4D55-9702-F4FAC7266322}">
      <dgm:prSet/>
      <dgm:spPr/>
      <dgm:t>
        <a:bodyPr/>
        <a:lstStyle/>
        <a:p>
          <a:endParaRPr lang="cs-CZ"/>
        </a:p>
      </dgm:t>
    </dgm:pt>
    <dgm:pt modelId="{F7C9AC29-B15E-49CE-B243-F234F0356DEC}">
      <dgm:prSet phldrT="[Text]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dirty="0" smtClean="0"/>
            <a:t>ZŠ a MŠ Deštné v O. h.</a:t>
          </a:r>
          <a:endParaRPr lang="cs-CZ" dirty="0"/>
        </a:p>
      </dgm:t>
    </dgm:pt>
    <dgm:pt modelId="{EF5FEA05-66EC-44C7-A56F-40A6937DE6BF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Škola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22A987CD-F64E-4A39-B6E0-BD97782604FB}" type="sibTrans" cxnId="{33167A36-B6B8-4A65-B0F2-EB49A4E93972}">
      <dgm:prSet/>
      <dgm:spPr/>
      <dgm:t>
        <a:bodyPr/>
        <a:lstStyle/>
        <a:p>
          <a:endParaRPr lang="cs-CZ"/>
        </a:p>
      </dgm:t>
    </dgm:pt>
    <dgm:pt modelId="{B3F9767D-20E1-4212-9938-9B5066E4476B}" type="parTrans" cxnId="{33167A36-B6B8-4A65-B0F2-EB49A4E93972}">
      <dgm:prSet/>
      <dgm:spPr/>
      <dgm:t>
        <a:bodyPr/>
        <a:lstStyle/>
        <a:p>
          <a:endParaRPr lang="cs-CZ"/>
        </a:p>
      </dgm:t>
    </dgm:pt>
    <dgm:pt modelId="{DE3F8344-F1E0-48EA-8B61-D2434256E884}" type="sibTrans" cxnId="{B21DC4B3-8668-4A5F-AF6B-4E41C3C48806}">
      <dgm:prSet/>
      <dgm:spPr/>
      <dgm:t>
        <a:bodyPr/>
        <a:lstStyle/>
        <a:p>
          <a:endParaRPr lang="cs-CZ"/>
        </a:p>
      </dgm:t>
    </dgm:pt>
    <dgm:pt modelId="{684F1169-AAF6-4606-AAD6-54F505493BDF}" type="parTrans" cxnId="{B21DC4B3-8668-4A5F-AF6B-4E41C3C48806}">
      <dgm:prSet/>
      <dgm:spPr/>
      <dgm:t>
        <a:bodyPr/>
        <a:lstStyle/>
        <a:p>
          <a:endParaRPr lang="cs-CZ"/>
        </a:p>
      </dgm:t>
    </dgm:pt>
    <dgm:pt modelId="{E1E80FA0-2514-474B-9172-A89AAAE263AD}">
      <dgm:prSet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Téma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BCFEC130-6E58-4F6C-8218-C2B7F4610A9B}" type="parTrans" cxnId="{12B447A7-87EC-4B0D-9BA4-400122DF91A6}">
      <dgm:prSet/>
      <dgm:spPr/>
      <dgm:t>
        <a:bodyPr/>
        <a:lstStyle/>
        <a:p>
          <a:endParaRPr lang="cs-CZ"/>
        </a:p>
      </dgm:t>
    </dgm:pt>
    <dgm:pt modelId="{C65B559F-0BDF-4ED5-988E-025F13688A7E}" type="sibTrans" cxnId="{12B447A7-87EC-4B0D-9BA4-400122DF91A6}">
      <dgm:prSet/>
      <dgm:spPr/>
      <dgm:t>
        <a:bodyPr/>
        <a:lstStyle/>
        <a:p>
          <a:endParaRPr lang="cs-CZ"/>
        </a:p>
      </dgm:t>
    </dgm:pt>
    <dgm:pt modelId="{147A93AA-4285-4D8E-A125-5ABD7FEA454F}">
      <dgm:prSet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Datum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5E8BE912-2191-4372-8ABE-20DCF04A3076}" type="parTrans" cxnId="{B7B8B8E9-F958-432C-8D1F-BB4B4D071ED8}">
      <dgm:prSet/>
      <dgm:spPr/>
      <dgm:t>
        <a:bodyPr/>
        <a:lstStyle/>
        <a:p>
          <a:endParaRPr lang="cs-CZ"/>
        </a:p>
      </dgm:t>
    </dgm:pt>
    <dgm:pt modelId="{41EB6E20-E800-4D33-BF36-4C686EA29E58}" type="sibTrans" cxnId="{B7B8B8E9-F958-432C-8D1F-BB4B4D071ED8}">
      <dgm:prSet/>
      <dgm:spPr/>
      <dgm:t>
        <a:bodyPr/>
        <a:lstStyle/>
        <a:p>
          <a:endParaRPr lang="cs-CZ"/>
        </a:p>
      </dgm:t>
    </dgm:pt>
    <dgm:pt modelId="{EB762544-F171-436C-8B32-5455856FABD5}">
      <dgm:prSet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Č. projektu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AD3ADB7C-9C34-4052-AEE7-22A7F167E8C9}" type="parTrans" cxnId="{BB6DA2E6-C6CE-4E3C-8083-56CE61D51B01}">
      <dgm:prSet/>
      <dgm:spPr/>
      <dgm:t>
        <a:bodyPr/>
        <a:lstStyle/>
        <a:p>
          <a:endParaRPr lang="cs-CZ"/>
        </a:p>
      </dgm:t>
    </dgm:pt>
    <dgm:pt modelId="{3A6BC136-DDB2-40AB-A254-F3B17EC1F4CB}" type="sibTrans" cxnId="{BB6DA2E6-C6CE-4E3C-8083-56CE61D51B01}">
      <dgm:prSet/>
      <dgm:spPr/>
      <dgm:t>
        <a:bodyPr/>
        <a:lstStyle/>
        <a:p>
          <a:endParaRPr lang="cs-CZ"/>
        </a:p>
      </dgm:t>
    </dgm:pt>
    <dgm:pt modelId="{6F0DBF92-BBAF-4E46-B7AE-B9D736A5138C}">
      <dgm:prSet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b="0" dirty="0" smtClean="0"/>
            <a:t>Fyzika</a:t>
          </a:r>
          <a:endParaRPr lang="cs-CZ" b="0" dirty="0"/>
        </a:p>
      </dgm:t>
    </dgm:pt>
    <dgm:pt modelId="{E78F2452-48DE-47FE-9B64-D23023F79001}" type="parTrans" cxnId="{73D3C03D-DF48-457B-B62E-37081E5BD5C4}">
      <dgm:prSet/>
      <dgm:spPr/>
      <dgm:t>
        <a:bodyPr/>
        <a:lstStyle/>
        <a:p>
          <a:endParaRPr lang="cs-CZ"/>
        </a:p>
      </dgm:t>
    </dgm:pt>
    <dgm:pt modelId="{EE840C67-31D9-436A-935C-AC81A87B8B65}" type="sibTrans" cxnId="{73D3C03D-DF48-457B-B62E-37081E5BD5C4}">
      <dgm:prSet/>
      <dgm:spPr/>
      <dgm:t>
        <a:bodyPr/>
        <a:lstStyle/>
        <a:p>
          <a:endParaRPr lang="cs-CZ"/>
        </a:p>
      </dgm:t>
    </dgm:pt>
    <dgm:pt modelId="{AE04CFE4-2D14-47BE-A2A1-34B749FE1380}">
      <dgm:prSet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b="0" dirty="0" smtClean="0"/>
            <a:t>19. 02. 2013</a:t>
          </a:r>
          <a:endParaRPr lang="cs-CZ" b="0" dirty="0"/>
        </a:p>
      </dgm:t>
    </dgm:pt>
    <dgm:pt modelId="{774501BD-DA2A-4816-8920-632E8A79CF6E}" type="parTrans" cxnId="{A57F5BF1-439D-4740-A00F-216A1329F538}">
      <dgm:prSet/>
      <dgm:spPr/>
      <dgm:t>
        <a:bodyPr/>
        <a:lstStyle/>
        <a:p>
          <a:endParaRPr lang="cs-CZ"/>
        </a:p>
      </dgm:t>
    </dgm:pt>
    <dgm:pt modelId="{67D06453-0D4E-46FF-A134-538637AEFCC4}" type="sibTrans" cxnId="{A57F5BF1-439D-4740-A00F-216A1329F538}">
      <dgm:prSet/>
      <dgm:spPr/>
      <dgm:t>
        <a:bodyPr/>
        <a:lstStyle/>
        <a:p>
          <a:endParaRPr lang="cs-CZ"/>
        </a:p>
      </dgm:t>
    </dgm:pt>
    <dgm:pt modelId="{AFB29B63-F894-40BB-A6EE-80348E600D8B}">
      <dgm:prSet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b="0" dirty="0" smtClean="0"/>
            <a:t>001</a:t>
          </a:r>
          <a:endParaRPr lang="cs-CZ" b="0" dirty="0"/>
        </a:p>
      </dgm:t>
    </dgm:pt>
    <dgm:pt modelId="{D83B150D-DA78-4DA6-9A72-20EE2470910C}" type="parTrans" cxnId="{50256F68-F67B-47A3-9298-B124E8E4C5D6}">
      <dgm:prSet/>
      <dgm:spPr/>
      <dgm:t>
        <a:bodyPr/>
        <a:lstStyle/>
        <a:p>
          <a:endParaRPr lang="cs-CZ"/>
        </a:p>
      </dgm:t>
    </dgm:pt>
    <dgm:pt modelId="{791EB7F8-2675-4CFF-85B0-173E445B00DA}" type="sibTrans" cxnId="{50256F68-F67B-47A3-9298-B124E8E4C5D6}">
      <dgm:prSet/>
      <dgm:spPr/>
      <dgm:t>
        <a:bodyPr/>
        <a:lstStyle/>
        <a:p>
          <a:endParaRPr lang="cs-CZ"/>
        </a:p>
      </dgm:t>
    </dgm:pt>
    <dgm:pt modelId="{8280B019-054D-4AB8-8700-2613A7C2DA94}" type="pres">
      <dgm:prSet presAssocID="{F3CA115C-35AF-4DC2-BCBF-22DB6B9DD246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0B959A7-7B46-40F3-A7B4-91937A846384}" type="pres">
      <dgm:prSet presAssocID="{EF5FEA05-66EC-44C7-A56F-40A6937DE6BF}" presName="composite" presStyleCnt="0"/>
      <dgm:spPr/>
    </dgm:pt>
    <dgm:pt modelId="{ED723D3A-A30E-4171-B5C1-2863FF6C3CC9}" type="pres">
      <dgm:prSet presAssocID="{EF5FEA05-66EC-44C7-A56F-40A6937DE6BF}" presName="parentText" presStyleLbl="alignNode1" presStyleIdx="0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70367E-7FEE-4C24-8F8F-1D7744A9FFBA}" type="pres">
      <dgm:prSet presAssocID="{EF5FEA05-66EC-44C7-A56F-40A6937DE6BF}" presName="descendantText" presStyleLbl="alignAcc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CB424F-12FB-4C5C-A9DA-1E7420C52D68}" type="pres">
      <dgm:prSet presAssocID="{22A987CD-F64E-4A39-B6E0-BD97782604FB}" presName="sp" presStyleCnt="0"/>
      <dgm:spPr/>
    </dgm:pt>
    <dgm:pt modelId="{3B7B01EE-249E-4A80-8891-3D8E321DE912}" type="pres">
      <dgm:prSet presAssocID="{B9F9B948-C59F-4474-B73A-BA8E12D58E8D}" presName="composite" presStyleCnt="0"/>
      <dgm:spPr/>
    </dgm:pt>
    <dgm:pt modelId="{616CF84A-56E9-4FBC-B8AA-E6ADC642A218}" type="pres">
      <dgm:prSet presAssocID="{B9F9B948-C59F-4474-B73A-BA8E12D58E8D}" presName="parentText" presStyleLbl="alignNode1" presStyleIdx="1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65B3E4-5625-4C7A-9E0C-E0D32374C2D3}" type="pres">
      <dgm:prSet presAssocID="{B9F9B948-C59F-4474-B73A-BA8E12D58E8D}" presName="descendantText" presStyleLbl="alignAcc1" presStyleIdx="1" presStyleCnt="6" custLinFactNeighborX="-77" custLinFactNeighborY="3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8D69CD-7C73-49E1-ABDD-60CEF582F4A0}" type="pres">
      <dgm:prSet presAssocID="{0F14CEBE-D730-409D-A70A-D9D9BB05DA66}" presName="sp" presStyleCnt="0"/>
      <dgm:spPr/>
    </dgm:pt>
    <dgm:pt modelId="{9626443F-1A05-4C58-B541-1D3EFA957580}" type="pres">
      <dgm:prSet presAssocID="{F227B28C-9DD9-4A8C-A4D2-34BF54A681C6}" presName="composite" presStyleCnt="0"/>
      <dgm:spPr/>
    </dgm:pt>
    <dgm:pt modelId="{31F1AFE5-D595-4117-9D5D-6EB985C409EA}" type="pres">
      <dgm:prSet presAssocID="{F227B28C-9DD9-4A8C-A4D2-34BF54A681C6}" presName="parentText" presStyleLbl="alignNode1" presStyleIdx="2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472E8C-EC57-4BB9-B1B1-86A99D73F6F6}" type="pres">
      <dgm:prSet presAssocID="{F227B28C-9DD9-4A8C-A4D2-34BF54A681C6}" presName="descendantText" presStyleLbl="alignAcc1" presStyleIdx="2" presStyleCnt="6" custLinFactNeighborX="1217" custLinFactNeighborY="-20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2CE3B9-9508-42F9-B4F7-A0261AB3086C}" type="pres">
      <dgm:prSet presAssocID="{B9EE2C1D-E151-44A7-A3F4-4080236CDA43}" presName="sp" presStyleCnt="0"/>
      <dgm:spPr/>
    </dgm:pt>
    <dgm:pt modelId="{BF554414-3540-466D-B7ED-254451131DA9}" type="pres">
      <dgm:prSet presAssocID="{E1E80FA0-2514-474B-9172-A89AAAE263AD}" presName="composite" presStyleCnt="0"/>
      <dgm:spPr/>
    </dgm:pt>
    <dgm:pt modelId="{2CCE61E4-F223-484E-8DC8-3BB0467A1548}" type="pres">
      <dgm:prSet presAssocID="{E1E80FA0-2514-474B-9172-A89AAAE263AD}" presName="parentText" presStyleLbl="alignNode1" presStyleIdx="3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E53C30-9EB8-43A1-840A-7D6285414771}" type="pres">
      <dgm:prSet presAssocID="{E1E80FA0-2514-474B-9172-A89AAAE263AD}" presName="descendantText" presStyleLbl="alignAcc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14B00E-487A-47F0-9FEB-0E0A1AFB81AD}" type="pres">
      <dgm:prSet presAssocID="{C65B559F-0BDF-4ED5-988E-025F13688A7E}" presName="sp" presStyleCnt="0"/>
      <dgm:spPr/>
    </dgm:pt>
    <dgm:pt modelId="{8995BAA0-7665-4E58-9094-95E11942B36E}" type="pres">
      <dgm:prSet presAssocID="{147A93AA-4285-4D8E-A125-5ABD7FEA454F}" presName="composite" presStyleCnt="0"/>
      <dgm:spPr/>
    </dgm:pt>
    <dgm:pt modelId="{51820994-5257-4688-9F3D-D65B8235FB93}" type="pres">
      <dgm:prSet presAssocID="{147A93AA-4285-4D8E-A125-5ABD7FEA454F}" presName="parentText" presStyleLbl="alignNode1" presStyleIdx="4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A87082-0C00-4C8C-8C06-AFA208FAC887}" type="pres">
      <dgm:prSet presAssocID="{147A93AA-4285-4D8E-A125-5ABD7FEA454F}" presName="descendantText" presStyleLbl="alignAcc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04FE23-A74D-4173-BED1-779799BC8A41}" type="pres">
      <dgm:prSet presAssocID="{41EB6E20-E800-4D33-BF36-4C686EA29E58}" presName="sp" presStyleCnt="0"/>
      <dgm:spPr/>
    </dgm:pt>
    <dgm:pt modelId="{45002199-501D-40B0-9ADB-13DCE2220EAD}" type="pres">
      <dgm:prSet presAssocID="{EB762544-F171-436C-8B32-5455856FABD5}" presName="composite" presStyleCnt="0"/>
      <dgm:spPr/>
    </dgm:pt>
    <dgm:pt modelId="{7795D321-A79F-492B-84B6-883FD291599D}" type="pres">
      <dgm:prSet presAssocID="{EB762544-F171-436C-8B32-5455856FABD5}" presName="parentText" presStyleLbl="alignNode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7B6D6B-A87D-417F-89B1-F85C62E76A00}" type="pres">
      <dgm:prSet presAssocID="{EB762544-F171-436C-8B32-5455856FABD5}" presName="descendantText" presStyleLbl="alignAcc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3D3C03D-DF48-457B-B62E-37081E5BD5C4}" srcId="{E1E80FA0-2514-474B-9172-A89AAAE263AD}" destId="{6F0DBF92-BBAF-4E46-B7AE-B9D736A5138C}" srcOrd="0" destOrd="0" parTransId="{E78F2452-48DE-47FE-9B64-D23023F79001}" sibTransId="{EE840C67-31D9-436A-935C-AC81A87B8B65}"/>
    <dgm:cxn modelId="{D869833B-445B-46CD-B767-83F01A5387B9}" type="presOf" srcId="{AFB29B63-F894-40BB-A6EE-80348E600D8B}" destId="{237B6D6B-A87D-417F-89B1-F85C62E76A00}" srcOrd="0" destOrd="0" presId="urn:microsoft.com/office/officeart/2005/8/layout/chevron2"/>
    <dgm:cxn modelId="{C735DD1E-5742-4F08-93AC-BC1A13664F82}" type="presOf" srcId="{6F0DBF92-BBAF-4E46-B7AE-B9D736A5138C}" destId="{80E53C30-9EB8-43A1-840A-7D6285414771}" srcOrd="0" destOrd="0" presId="urn:microsoft.com/office/officeart/2005/8/layout/chevron2"/>
    <dgm:cxn modelId="{6BB06122-CCB9-417D-A963-1DAB52BBC3A2}" type="presOf" srcId="{F227B28C-9DD9-4A8C-A4D2-34BF54A681C6}" destId="{31F1AFE5-D595-4117-9D5D-6EB985C409EA}" srcOrd="0" destOrd="0" presId="urn:microsoft.com/office/officeart/2005/8/layout/chevron2"/>
    <dgm:cxn modelId="{BA95D659-E77D-4100-85DD-775BF60C8BF3}" srcId="{F3CA115C-35AF-4DC2-BCBF-22DB6B9DD246}" destId="{F227B28C-9DD9-4A8C-A4D2-34BF54A681C6}" srcOrd="2" destOrd="0" parTransId="{F763852E-B1A2-45DE-8CF2-CBB50F56F38C}" sibTransId="{B9EE2C1D-E151-44A7-A3F4-4080236CDA43}"/>
    <dgm:cxn modelId="{552845E5-DE3F-4502-B989-AB5955225C41}" type="presOf" srcId="{EB762544-F171-436C-8B32-5455856FABD5}" destId="{7795D321-A79F-492B-84B6-883FD291599D}" srcOrd="0" destOrd="0" presId="urn:microsoft.com/office/officeart/2005/8/layout/chevron2"/>
    <dgm:cxn modelId="{33167A36-B6B8-4A65-B0F2-EB49A4E93972}" srcId="{F3CA115C-35AF-4DC2-BCBF-22DB6B9DD246}" destId="{EF5FEA05-66EC-44C7-A56F-40A6937DE6BF}" srcOrd="0" destOrd="0" parTransId="{B3F9767D-20E1-4212-9938-9B5066E4476B}" sibTransId="{22A987CD-F64E-4A39-B6E0-BD97782604FB}"/>
    <dgm:cxn modelId="{C2744D15-D845-41AA-8471-B6B6F8E8FFDD}" srcId="{F3CA115C-35AF-4DC2-BCBF-22DB6B9DD246}" destId="{B9F9B948-C59F-4474-B73A-BA8E12D58E8D}" srcOrd="1" destOrd="0" parTransId="{30E6608B-9323-4DB8-91AB-52676658E3F7}" sibTransId="{0F14CEBE-D730-409D-A70A-D9D9BB05DA66}"/>
    <dgm:cxn modelId="{19917118-6AA8-4E62-A9F4-C05BC9F19BD9}" type="presOf" srcId="{7400B4EC-0A6B-47E7-B938-FD3CE1C4D191}" destId="{4F472E8C-EC57-4BB9-B1B1-86A99D73F6F6}" srcOrd="0" destOrd="0" presId="urn:microsoft.com/office/officeart/2005/8/layout/chevron2"/>
    <dgm:cxn modelId="{EF244F38-AE26-4D55-9702-F4FAC7266322}" srcId="{B9F9B948-C59F-4474-B73A-BA8E12D58E8D}" destId="{F8ABC22C-49C1-4197-89C5-A35DE57CFC75}" srcOrd="0" destOrd="0" parTransId="{C6EC76E6-095A-4E75-9F2A-8CA31D151963}" sibTransId="{BE5F5D6D-802C-43C5-A010-2813FCC68567}"/>
    <dgm:cxn modelId="{6624CE80-EAB5-4706-B96C-7D71B8384521}" type="presOf" srcId="{B9F9B948-C59F-4474-B73A-BA8E12D58E8D}" destId="{616CF84A-56E9-4FBC-B8AA-E6ADC642A218}" srcOrd="0" destOrd="0" presId="urn:microsoft.com/office/officeart/2005/8/layout/chevron2"/>
    <dgm:cxn modelId="{7596E3E0-740A-48C3-A1D6-3BBF1FD0E75E}" type="presOf" srcId="{AE04CFE4-2D14-47BE-A2A1-34B749FE1380}" destId="{46A87082-0C00-4C8C-8C06-AFA208FAC887}" srcOrd="0" destOrd="0" presId="urn:microsoft.com/office/officeart/2005/8/layout/chevron2"/>
    <dgm:cxn modelId="{45A2ADBA-0740-40C1-81FB-198D50CE5A56}" type="presOf" srcId="{147A93AA-4285-4D8E-A125-5ABD7FEA454F}" destId="{51820994-5257-4688-9F3D-D65B8235FB93}" srcOrd="0" destOrd="0" presId="urn:microsoft.com/office/officeart/2005/8/layout/chevron2"/>
    <dgm:cxn modelId="{50256F68-F67B-47A3-9298-B124E8E4C5D6}" srcId="{EB762544-F171-436C-8B32-5455856FABD5}" destId="{AFB29B63-F894-40BB-A6EE-80348E600D8B}" srcOrd="0" destOrd="0" parTransId="{D83B150D-DA78-4DA6-9A72-20EE2470910C}" sibTransId="{791EB7F8-2675-4CFF-85B0-173E445B00DA}"/>
    <dgm:cxn modelId="{68456102-C1AF-4FA8-AC87-BB5BFA0F46AF}" type="presOf" srcId="{F8ABC22C-49C1-4197-89C5-A35DE57CFC75}" destId="{EC65B3E4-5625-4C7A-9E0C-E0D32374C2D3}" srcOrd="0" destOrd="0" presId="urn:microsoft.com/office/officeart/2005/8/layout/chevron2"/>
    <dgm:cxn modelId="{A57F5BF1-439D-4740-A00F-216A1329F538}" srcId="{147A93AA-4285-4D8E-A125-5ABD7FEA454F}" destId="{AE04CFE4-2D14-47BE-A2A1-34B749FE1380}" srcOrd="0" destOrd="0" parTransId="{774501BD-DA2A-4816-8920-632E8A79CF6E}" sibTransId="{67D06453-0D4E-46FF-A134-538637AEFCC4}"/>
    <dgm:cxn modelId="{12B447A7-87EC-4B0D-9BA4-400122DF91A6}" srcId="{F3CA115C-35AF-4DC2-BCBF-22DB6B9DD246}" destId="{E1E80FA0-2514-474B-9172-A89AAAE263AD}" srcOrd="3" destOrd="0" parTransId="{BCFEC130-6E58-4F6C-8218-C2B7F4610A9B}" sibTransId="{C65B559F-0BDF-4ED5-988E-025F13688A7E}"/>
    <dgm:cxn modelId="{DD74028F-ACA7-4E9C-878C-6EE4B4D1CCD0}" type="presOf" srcId="{EF5FEA05-66EC-44C7-A56F-40A6937DE6BF}" destId="{ED723D3A-A30E-4171-B5C1-2863FF6C3CC9}" srcOrd="0" destOrd="0" presId="urn:microsoft.com/office/officeart/2005/8/layout/chevron2"/>
    <dgm:cxn modelId="{632D1CD2-9DF3-40F8-A7C7-F6530FC5DBA9}" type="presOf" srcId="{F7C9AC29-B15E-49CE-B243-F234F0356DEC}" destId="{BB70367E-7FEE-4C24-8F8F-1D7744A9FFBA}" srcOrd="0" destOrd="0" presId="urn:microsoft.com/office/officeart/2005/8/layout/chevron2"/>
    <dgm:cxn modelId="{28B6B152-6CA8-49A5-9DDB-821341AAB9B8}" srcId="{F227B28C-9DD9-4A8C-A4D2-34BF54A681C6}" destId="{7400B4EC-0A6B-47E7-B938-FD3CE1C4D191}" srcOrd="0" destOrd="0" parTransId="{BAB13204-F21D-494C-B821-4D9BC8729C5D}" sibTransId="{2191994D-2B2F-409B-816D-5393F73443BD}"/>
    <dgm:cxn modelId="{BB6DA2E6-C6CE-4E3C-8083-56CE61D51B01}" srcId="{F3CA115C-35AF-4DC2-BCBF-22DB6B9DD246}" destId="{EB762544-F171-436C-8B32-5455856FABD5}" srcOrd="5" destOrd="0" parTransId="{AD3ADB7C-9C34-4052-AEE7-22A7F167E8C9}" sibTransId="{3A6BC136-DDB2-40AB-A254-F3B17EC1F4CB}"/>
    <dgm:cxn modelId="{EDB4CB2D-3FAA-4578-A2BE-F48CBD1170C2}" type="presOf" srcId="{E1E80FA0-2514-474B-9172-A89AAAE263AD}" destId="{2CCE61E4-F223-484E-8DC8-3BB0467A1548}" srcOrd="0" destOrd="0" presId="urn:microsoft.com/office/officeart/2005/8/layout/chevron2"/>
    <dgm:cxn modelId="{FA964213-D088-403C-981E-5DEA7946F4DD}" type="presOf" srcId="{F3CA115C-35AF-4DC2-BCBF-22DB6B9DD246}" destId="{8280B019-054D-4AB8-8700-2613A7C2DA94}" srcOrd="0" destOrd="0" presId="urn:microsoft.com/office/officeart/2005/8/layout/chevron2"/>
    <dgm:cxn modelId="{B21DC4B3-8668-4A5F-AF6B-4E41C3C48806}" srcId="{EF5FEA05-66EC-44C7-A56F-40A6937DE6BF}" destId="{F7C9AC29-B15E-49CE-B243-F234F0356DEC}" srcOrd="0" destOrd="0" parTransId="{684F1169-AAF6-4606-AAD6-54F505493BDF}" sibTransId="{DE3F8344-F1E0-48EA-8B61-D2434256E884}"/>
    <dgm:cxn modelId="{B7B8B8E9-F958-432C-8D1F-BB4B4D071ED8}" srcId="{F3CA115C-35AF-4DC2-BCBF-22DB6B9DD246}" destId="{147A93AA-4285-4D8E-A125-5ABD7FEA454F}" srcOrd="4" destOrd="0" parTransId="{5E8BE912-2191-4372-8ABE-20DCF04A3076}" sibTransId="{41EB6E20-E800-4D33-BF36-4C686EA29E58}"/>
    <dgm:cxn modelId="{ED127ACD-A42B-4EF7-8342-B1E42F3BD459}" type="presParOf" srcId="{8280B019-054D-4AB8-8700-2613A7C2DA94}" destId="{70B959A7-7B46-40F3-A7B4-91937A846384}" srcOrd="0" destOrd="0" presId="urn:microsoft.com/office/officeart/2005/8/layout/chevron2"/>
    <dgm:cxn modelId="{71F3A7EC-BC78-496A-8BA6-61F5499EFFE3}" type="presParOf" srcId="{70B959A7-7B46-40F3-A7B4-91937A846384}" destId="{ED723D3A-A30E-4171-B5C1-2863FF6C3CC9}" srcOrd="0" destOrd="0" presId="urn:microsoft.com/office/officeart/2005/8/layout/chevron2"/>
    <dgm:cxn modelId="{72A8028E-A409-4F96-B3AB-DA7F84DD876E}" type="presParOf" srcId="{70B959A7-7B46-40F3-A7B4-91937A846384}" destId="{BB70367E-7FEE-4C24-8F8F-1D7744A9FFBA}" srcOrd="1" destOrd="0" presId="urn:microsoft.com/office/officeart/2005/8/layout/chevron2"/>
    <dgm:cxn modelId="{748F3431-5900-4E59-B628-E447AAFF2E35}" type="presParOf" srcId="{8280B019-054D-4AB8-8700-2613A7C2DA94}" destId="{F2CB424F-12FB-4C5C-A9DA-1E7420C52D68}" srcOrd="1" destOrd="0" presId="urn:microsoft.com/office/officeart/2005/8/layout/chevron2"/>
    <dgm:cxn modelId="{5F568DDA-25A1-492C-937C-6B598C44C34A}" type="presParOf" srcId="{8280B019-054D-4AB8-8700-2613A7C2DA94}" destId="{3B7B01EE-249E-4A80-8891-3D8E321DE912}" srcOrd="2" destOrd="0" presId="urn:microsoft.com/office/officeart/2005/8/layout/chevron2"/>
    <dgm:cxn modelId="{5DBE6663-6123-4462-95FE-2BE401CE110F}" type="presParOf" srcId="{3B7B01EE-249E-4A80-8891-3D8E321DE912}" destId="{616CF84A-56E9-4FBC-B8AA-E6ADC642A218}" srcOrd="0" destOrd="0" presId="urn:microsoft.com/office/officeart/2005/8/layout/chevron2"/>
    <dgm:cxn modelId="{2875F188-9DD9-4D1F-92D2-5AFB2F367551}" type="presParOf" srcId="{3B7B01EE-249E-4A80-8891-3D8E321DE912}" destId="{EC65B3E4-5625-4C7A-9E0C-E0D32374C2D3}" srcOrd="1" destOrd="0" presId="urn:microsoft.com/office/officeart/2005/8/layout/chevron2"/>
    <dgm:cxn modelId="{54EE5D02-6ABA-4642-96FE-885F2AC54D1D}" type="presParOf" srcId="{8280B019-054D-4AB8-8700-2613A7C2DA94}" destId="{998D69CD-7C73-49E1-ABDD-60CEF582F4A0}" srcOrd="3" destOrd="0" presId="urn:microsoft.com/office/officeart/2005/8/layout/chevron2"/>
    <dgm:cxn modelId="{B4791CCE-4C17-46D6-89C2-37D622C106C9}" type="presParOf" srcId="{8280B019-054D-4AB8-8700-2613A7C2DA94}" destId="{9626443F-1A05-4C58-B541-1D3EFA957580}" srcOrd="4" destOrd="0" presId="urn:microsoft.com/office/officeart/2005/8/layout/chevron2"/>
    <dgm:cxn modelId="{BFF1B931-4231-436B-9757-9E9D0F989860}" type="presParOf" srcId="{9626443F-1A05-4C58-B541-1D3EFA957580}" destId="{31F1AFE5-D595-4117-9D5D-6EB985C409EA}" srcOrd="0" destOrd="0" presId="urn:microsoft.com/office/officeart/2005/8/layout/chevron2"/>
    <dgm:cxn modelId="{B6FC684A-75A2-4414-9566-6CD88A5E994E}" type="presParOf" srcId="{9626443F-1A05-4C58-B541-1D3EFA957580}" destId="{4F472E8C-EC57-4BB9-B1B1-86A99D73F6F6}" srcOrd="1" destOrd="0" presId="urn:microsoft.com/office/officeart/2005/8/layout/chevron2"/>
    <dgm:cxn modelId="{35287309-B045-4173-902B-2C6A8C448992}" type="presParOf" srcId="{8280B019-054D-4AB8-8700-2613A7C2DA94}" destId="{672CE3B9-9508-42F9-B4F7-A0261AB3086C}" srcOrd="5" destOrd="0" presId="urn:microsoft.com/office/officeart/2005/8/layout/chevron2"/>
    <dgm:cxn modelId="{D9EA8798-F6AA-4227-8D6E-74F8F93F391A}" type="presParOf" srcId="{8280B019-054D-4AB8-8700-2613A7C2DA94}" destId="{BF554414-3540-466D-B7ED-254451131DA9}" srcOrd="6" destOrd="0" presId="urn:microsoft.com/office/officeart/2005/8/layout/chevron2"/>
    <dgm:cxn modelId="{0C0D99A2-2EB6-426B-BA48-06BBF23F9678}" type="presParOf" srcId="{BF554414-3540-466D-B7ED-254451131DA9}" destId="{2CCE61E4-F223-484E-8DC8-3BB0467A1548}" srcOrd="0" destOrd="0" presId="urn:microsoft.com/office/officeart/2005/8/layout/chevron2"/>
    <dgm:cxn modelId="{B35AA08B-59C4-4106-82EA-A70D64F7E69F}" type="presParOf" srcId="{BF554414-3540-466D-B7ED-254451131DA9}" destId="{80E53C30-9EB8-43A1-840A-7D6285414771}" srcOrd="1" destOrd="0" presId="urn:microsoft.com/office/officeart/2005/8/layout/chevron2"/>
    <dgm:cxn modelId="{E1D00E0A-0BD2-4999-B7E6-4DAA8E4EDBD8}" type="presParOf" srcId="{8280B019-054D-4AB8-8700-2613A7C2DA94}" destId="{A514B00E-487A-47F0-9FEB-0E0A1AFB81AD}" srcOrd="7" destOrd="0" presId="urn:microsoft.com/office/officeart/2005/8/layout/chevron2"/>
    <dgm:cxn modelId="{EBD19E42-CECA-4481-8A63-00F2735CE47B}" type="presParOf" srcId="{8280B019-054D-4AB8-8700-2613A7C2DA94}" destId="{8995BAA0-7665-4E58-9094-95E11942B36E}" srcOrd="8" destOrd="0" presId="urn:microsoft.com/office/officeart/2005/8/layout/chevron2"/>
    <dgm:cxn modelId="{2327BDE6-743D-4D6D-AB7D-CDE415C0E5B9}" type="presParOf" srcId="{8995BAA0-7665-4E58-9094-95E11942B36E}" destId="{51820994-5257-4688-9F3D-D65B8235FB93}" srcOrd="0" destOrd="0" presId="urn:microsoft.com/office/officeart/2005/8/layout/chevron2"/>
    <dgm:cxn modelId="{AD5E7A75-B188-47FC-8C4E-2F9A6BD2FF1B}" type="presParOf" srcId="{8995BAA0-7665-4E58-9094-95E11942B36E}" destId="{46A87082-0C00-4C8C-8C06-AFA208FAC887}" srcOrd="1" destOrd="0" presId="urn:microsoft.com/office/officeart/2005/8/layout/chevron2"/>
    <dgm:cxn modelId="{FEB50891-B88B-413E-9907-89B0E05A259C}" type="presParOf" srcId="{8280B019-054D-4AB8-8700-2613A7C2DA94}" destId="{D304FE23-A74D-4173-BED1-779799BC8A41}" srcOrd="9" destOrd="0" presId="urn:microsoft.com/office/officeart/2005/8/layout/chevron2"/>
    <dgm:cxn modelId="{21F2DB62-5B7B-43C3-A5A4-A0A59B2DFC8B}" type="presParOf" srcId="{8280B019-054D-4AB8-8700-2613A7C2DA94}" destId="{45002199-501D-40B0-9ADB-13DCE2220EAD}" srcOrd="10" destOrd="0" presId="urn:microsoft.com/office/officeart/2005/8/layout/chevron2"/>
    <dgm:cxn modelId="{6AFB329F-401D-41D6-A510-ED81B73C01AD}" type="presParOf" srcId="{45002199-501D-40B0-9ADB-13DCE2220EAD}" destId="{7795D321-A79F-492B-84B6-883FD291599D}" srcOrd="0" destOrd="0" presId="urn:microsoft.com/office/officeart/2005/8/layout/chevron2"/>
    <dgm:cxn modelId="{18B76D93-65E5-4F76-A559-29A7866F9B78}" type="presParOf" srcId="{45002199-501D-40B0-9ADB-13DCE2220EAD}" destId="{237B6D6B-A87D-417F-89B1-F85C62E76A00}" srcOrd="1" destOrd="0" presId="urn:microsoft.com/office/officeart/2005/8/layout/chevron2"/>
  </dgm:cxnLst>
  <dgm:bg>
    <a:blipFill>
      <a:blip xmlns:r="http://schemas.openxmlformats.org/officeDocument/2006/relationships" r:embed="rId2"/>
      <a:tile tx="0" ty="0" sx="100000" sy="100000" flip="none" algn="tl"/>
    </a:blip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723D3A-A30E-4171-B5C1-2863FF6C3CC9}">
      <dsp:nvSpPr>
        <dsp:cNvPr id="0" name=""/>
        <dsp:cNvSpPr/>
      </dsp:nvSpPr>
      <dsp:spPr>
        <a:xfrm rot="5400000">
          <a:off x="-111532" y="112531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Škola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-5400000">
        <a:off x="1" y="261240"/>
        <a:ext cx="520484" cy="223065"/>
      </dsp:txXfrm>
    </dsp:sp>
    <dsp:sp modelId="{BB70367E-7FEE-4C24-8F8F-1D7744A9FFBA}">
      <dsp:nvSpPr>
        <dsp:cNvPr id="0" name=""/>
        <dsp:cNvSpPr/>
      </dsp:nvSpPr>
      <dsp:spPr>
        <a:xfrm rot="5400000">
          <a:off x="3979028" y="-3457545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/>
            <a:t>ZŠ a MŠ Deštné v O. h.</a:t>
          </a:r>
          <a:endParaRPr lang="cs-CZ" sz="2800" kern="1200" dirty="0"/>
        </a:p>
      </dsp:txBody>
      <dsp:txXfrm rot="-5400000">
        <a:off x="520485" y="24591"/>
        <a:ext cx="7376802" cy="436121"/>
      </dsp:txXfrm>
    </dsp:sp>
    <dsp:sp modelId="{616CF84A-56E9-4FBC-B8AA-E6ADC642A218}">
      <dsp:nvSpPr>
        <dsp:cNvPr id="0" name=""/>
        <dsp:cNvSpPr/>
      </dsp:nvSpPr>
      <dsp:spPr>
        <a:xfrm rot="5400000">
          <a:off x="-111532" y="755509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Autor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-5400000">
        <a:off x="1" y="904218"/>
        <a:ext cx="520484" cy="223065"/>
      </dsp:txXfrm>
    </dsp:sp>
    <dsp:sp modelId="{EC65B3E4-5625-4C7A-9E0C-E0D32374C2D3}">
      <dsp:nvSpPr>
        <dsp:cNvPr id="0" name=""/>
        <dsp:cNvSpPr/>
      </dsp:nvSpPr>
      <dsp:spPr>
        <a:xfrm rot="5400000">
          <a:off x="3973330" y="-2812991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/>
            <a:t>Mgr. Martin Kapucián</a:t>
          </a:r>
          <a:endParaRPr lang="cs-CZ" sz="2800" kern="1200" dirty="0"/>
        </a:p>
      </dsp:txBody>
      <dsp:txXfrm rot="-5400000">
        <a:off x="514787" y="669145"/>
        <a:ext cx="7376802" cy="436121"/>
      </dsp:txXfrm>
    </dsp:sp>
    <dsp:sp modelId="{31F1AFE5-D595-4117-9D5D-6EB985C409EA}">
      <dsp:nvSpPr>
        <dsp:cNvPr id="0" name=""/>
        <dsp:cNvSpPr/>
      </dsp:nvSpPr>
      <dsp:spPr>
        <a:xfrm rot="5400000">
          <a:off x="-111532" y="1398488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Název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-5400000">
        <a:off x="1" y="1547197"/>
        <a:ext cx="520484" cy="223065"/>
      </dsp:txXfrm>
    </dsp:sp>
    <dsp:sp modelId="{4F472E8C-EC57-4BB9-B1B1-86A99D73F6F6}">
      <dsp:nvSpPr>
        <dsp:cNvPr id="0" name=""/>
        <dsp:cNvSpPr/>
      </dsp:nvSpPr>
      <dsp:spPr>
        <a:xfrm rot="5400000">
          <a:off x="3979028" y="-2181520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b="1" kern="1200" dirty="0" smtClean="0"/>
            <a:t>VY _52_INOVACE_A_08_Délka</a:t>
          </a:r>
          <a:endParaRPr lang="cs-CZ" sz="2800" kern="1200" dirty="0"/>
        </a:p>
      </dsp:txBody>
      <dsp:txXfrm rot="-5400000">
        <a:off x="520485" y="1300616"/>
        <a:ext cx="7376802" cy="436121"/>
      </dsp:txXfrm>
    </dsp:sp>
    <dsp:sp modelId="{2CCE61E4-F223-484E-8DC8-3BB0467A1548}">
      <dsp:nvSpPr>
        <dsp:cNvPr id="0" name=""/>
        <dsp:cNvSpPr/>
      </dsp:nvSpPr>
      <dsp:spPr>
        <a:xfrm rot="5400000">
          <a:off x="-111532" y="2041467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Téma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-5400000">
        <a:off x="1" y="2190176"/>
        <a:ext cx="520484" cy="223065"/>
      </dsp:txXfrm>
    </dsp:sp>
    <dsp:sp modelId="{80E53C30-9EB8-43A1-840A-7D6285414771}">
      <dsp:nvSpPr>
        <dsp:cNvPr id="0" name=""/>
        <dsp:cNvSpPr/>
      </dsp:nvSpPr>
      <dsp:spPr>
        <a:xfrm rot="5400000">
          <a:off x="3979028" y="-1528609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b="0" kern="1200" dirty="0" smtClean="0"/>
            <a:t>Fyzika</a:t>
          </a:r>
          <a:endParaRPr lang="cs-CZ" sz="2800" b="0" kern="1200" dirty="0"/>
        </a:p>
      </dsp:txBody>
      <dsp:txXfrm rot="-5400000">
        <a:off x="520485" y="1953527"/>
        <a:ext cx="7376802" cy="436121"/>
      </dsp:txXfrm>
    </dsp:sp>
    <dsp:sp modelId="{51820994-5257-4688-9F3D-D65B8235FB93}">
      <dsp:nvSpPr>
        <dsp:cNvPr id="0" name=""/>
        <dsp:cNvSpPr/>
      </dsp:nvSpPr>
      <dsp:spPr>
        <a:xfrm rot="5400000">
          <a:off x="-111532" y="2684445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Datum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-5400000">
        <a:off x="1" y="2833154"/>
        <a:ext cx="520484" cy="223065"/>
      </dsp:txXfrm>
    </dsp:sp>
    <dsp:sp modelId="{46A87082-0C00-4C8C-8C06-AFA208FAC887}">
      <dsp:nvSpPr>
        <dsp:cNvPr id="0" name=""/>
        <dsp:cNvSpPr/>
      </dsp:nvSpPr>
      <dsp:spPr>
        <a:xfrm rot="5400000">
          <a:off x="3979028" y="-885630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b="0" kern="1200" dirty="0" smtClean="0"/>
            <a:t>19. 02. 2013</a:t>
          </a:r>
          <a:endParaRPr lang="cs-CZ" sz="2800" b="0" kern="1200" dirty="0"/>
        </a:p>
      </dsp:txBody>
      <dsp:txXfrm rot="-5400000">
        <a:off x="520485" y="2596506"/>
        <a:ext cx="7376802" cy="436121"/>
      </dsp:txXfrm>
    </dsp:sp>
    <dsp:sp modelId="{7795D321-A79F-492B-84B6-883FD291599D}">
      <dsp:nvSpPr>
        <dsp:cNvPr id="0" name=""/>
        <dsp:cNvSpPr/>
      </dsp:nvSpPr>
      <dsp:spPr>
        <a:xfrm rot="5400000">
          <a:off x="-111532" y="3327424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Č. projektu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-5400000">
        <a:off x="1" y="3476133"/>
        <a:ext cx="520484" cy="223065"/>
      </dsp:txXfrm>
    </dsp:sp>
    <dsp:sp modelId="{237B6D6B-A87D-417F-89B1-F85C62E76A00}">
      <dsp:nvSpPr>
        <dsp:cNvPr id="0" name=""/>
        <dsp:cNvSpPr/>
      </dsp:nvSpPr>
      <dsp:spPr>
        <a:xfrm rot="5400000">
          <a:off x="3979028" y="-242652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b="0" kern="1200" dirty="0" smtClean="0"/>
            <a:t>001</a:t>
          </a:r>
          <a:endParaRPr lang="cs-CZ" sz="2800" b="0" kern="1200" dirty="0"/>
        </a:p>
      </dsp:txBody>
      <dsp:txXfrm rot="-5400000">
        <a:off x="520485" y="3239484"/>
        <a:ext cx="7376802" cy="4361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pn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jpeg"/><Relationship Id="rId4" Type="http://schemas.openxmlformats.org/officeDocument/2006/relationships/image" Target="../media/image7.jpeg"/><Relationship Id="rId9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pn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jpeg"/><Relationship Id="rId4" Type="http://schemas.openxmlformats.org/officeDocument/2006/relationships/image" Target="../media/image7.jpeg"/><Relationship Id="rId9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314798698"/>
              </p:ext>
            </p:extLst>
          </p:nvPr>
        </p:nvGraphicFramePr>
        <p:xfrm>
          <a:off x="611560" y="476672"/>
          <a:ext cx="7920880" cy="3960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50" y="4725144"/>
            <a:ext cx="8572500" cy="1871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01209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>
            <a:normAutofit fontScale="92500"/>
          </a:bodyPr>
          <a:lstStyle/>
          <a:p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Digitální učební materiál slouží jako podpůrný materiál pro výklad v hodině fyziky.</a:t>
            </a:r>
          </a:p>
          <a:p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Je určen především pro žáky 6. ročníku základní školy.</a:t>
            </a:r>
          </a:p>
          <a:p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Animace umožňují postupné ověřování znalostí žáků a jejich doplňování při výkladu. </a:t>
            </a:r>
          </a:p>
          <a:p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V Office 2010 je možné na interaktivní tabuli využít funkce pera a zvýrazňovače (např. k přiřazení fotografií k názvům).</a:t>
            </a:r>
          </a:p>
        </p:txBody>
      </p:sp>
    </p:spTree>
    <p:extLst>
      <p:ext uri="{BB962C8B-B14F-4D97-AF65-F5344CB8AC3E}">
        <p14:creationId xmlns:p14="http://schemas.microsoft.com/office/powerpoint/2010/main" val="2497686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Délka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Délka je fyzikální veličina, která udává </a:t>
            </a:r>
            <a:r>
              <a:rPr lang="cs-CZ" b="1" u="sng" dirty="0" smtClean="0"/>
              <a:t>rozměry</a:t>
            </a:r>
            <a:r>
              <a:rPr lang="cs-CZ" dirty="0" smtClean="0"/>
              <a:t> těles</a:t>
            </a:r>
          </a:p>
          <a:p>
            <a:endParaRPr lang="cs-CZ" dirty="0"/>
          </a:p>
        </p:txBody>
      </p:sp>
      <p:sp>
        <p:nvSpPr>
          <p:cNvPr id="4" name="Plechovka 3"/>
          <p:cNvSpPr/>
          <p:nvPr/>
        </p:nvSpPr>
        <p:spPr>
          <a:xfrm>
            <a:off x="1259632" y="3284984"/>
            <a:ext cx="1872208" cy="2520280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rychle 4"/>
          <p:cNvSpPr/>
          <p:nvPr/>
        </p:nvSpPr>
        <p:spPr>
          <a:xfrm>
            <a:off x="5436096" y="2780928"/>
            <a:ext cx="1584176" cy="151216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rychle 5"/>
          <p:cNvSpPr/>
          <p:nvPr/>
        </p:nvSpPr>
        <p:spPr>
          <a:xfrm>
            <a:off x="4499992" y="4941168"/>
            <a:ext cx="3816424" cy="720080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ousměrná svislá šipka 8"/>
          <p:cNvSpPr/>
          <p:nvPr/>
        </p:nvSpPr>
        <p:spPr>
          <a:xfrm>
            <a:off x="3203848" y="3501008"/>
            <a:ext cx="144016" cy="2088232"/>
          </a:xfrm>
          <a:prstGeom prst="up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ousměrná svislá šipka 9"/>
          <p:cNvSpPr/>
          <p:nvPr/>
        </p:nvSpPr>
        <p:spPr>
          <a:xfrm>
            <a:off x="5220072" y="3140968"/>
            <a:ext cx="144016" cy="1152128"/>
          </a:xfrm>
          <a:prstGeom prst="up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ousměrná svislá šipka 10"/>
          <p:cNvSpPr/>
          <p:nvPr/>
        </p:nvSpPr>
        <p:spPr>
          <a:xfrm>
            <a:off x="4283968" y="5085184"/>
            <a:ext cx="144016" cy="576064"/>
          </a:xfrm>
          <a:prstGeom prst="up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ousměrná vodorovná šipka 11"/>
          <p:cNvSpPr/>
          <p:nvPr/>
        </p:nvSpPr>
        <p:spPr>
          <a:xfrm>
            <a:off x="1259632" y="5877272"/>
            <a:ext cx="1872208" cy="144016"/>
          </a:xfrm>
          <a:prstGeom prst="left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ousměrná vodorovná šipka 12"/>
          <p:cNvSpPr/>
          <p:nvPr/>
        </p:nvSpPr>
        <p:spPr>
          <a:xfrm>
            <a:off x="4499992" y="5733256"/>
            <a:ext cx="3672408" cy="144016"/>
          </a:xfrm>
          <a:prstGeom prst="left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ousměrná vodorovná šipka 15"/>
          <p:cNvSpPr/>
          <p:nvPr/>
        </p:nvSpPr>
        <p:spPr>
          <a:xfrm>
            <a:off x="5436096" y="4365104"/>
            <a:ext cx="1224136" cy="144016"/>
          </a:xfrm>
          <a:prstGeom prst="left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dirty="0" smtClean="0"/>
              <a:t>Délka se většinou značí písmenem </a:t>
            </a:r>
            <a:r>
              <a:rPr lang="cs-CZ" b="1" dirty="0" smtClean="0"/>
              <a:t>l</a:t>
            </a:r>
            <a:r>
              <a:rPr lang="cs-CZ" dirty="0" smtClean="0"/>
              <a:t> (</a:t>
            </a:r>
            <a:r>
              <a:rPr lang="cs-CZ" dirty="0" err="1" smtClean="0"/>
              <a:t>lenght</a:t>
            </a:r>
            <a:r>
              <a:rPr lang="cs-CZ" dirty="0" smtClean="0"/>
              <a:t>)nebo </a:t>
            </a:r>
            <a:r>
              <a:rPr lang="cs-CZ" b="1" dirty="0" smtClean="0"/>
              <a:t>d</a:t>
            </a:r>
            <a:r>
              <a:rPr lang="cs-CZ" dirty="0" smtClean="0"/>
              <a:t> (délka)</a:t>
            </a:r>
            <a:endParaRPr lang="cs-CZ" b="1" dirty="0" smtClean="0"/>
          </a:p>
          <a:p>
            <a:r>
              <a:rPr lang="cs-CZ" dirty="0" smtClean="0"/>
              <a:t>Hlavní jednotkou délky je </a:t>
            </a:r>
            <a:r>
              <a:rPr lang="cs-CZ" b="1" dirty="0" smtClean="0"/>
              <a:t>metr</a:t>
            </a:r>
            <a:r>
              <a:rPr lang="cs-CZ" dirty="0" smtClean="0"/>
              <a:t> (značka </a:t>
            </a:r>
            <a:r>
              <a:rPr lang="cs-CZ" b="1" dirty="0" smtClean="0"/>
              <a:t>m</a:t>
            </a:r>
            <a:r>
              <a:rPr lang="cs-CZ" dirty="0" smtClean="0"/>
              <a:t>)</a:t>
            </a:r>
          </a:p>
          <a:p>
            <a:endParaRPr lang="cs-CZ" dirty="0"/>
          </a:p>
        </p:txBody>
      </p:sp>
      <p:pic>
        <p:nvPicPr>
          <p:cNvPr id="5" name="Picture 2" descr="Soubor:Platinum-Iridium meter ba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71047" y="3212976"/>
            <a:ext cx="4777217" cy="309634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142785" y="2699628"/>
            <a:ext cx="28693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Mezinárodní prototyp metru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2" name="Picture 18" descr="C:\Users\administrator\AppData\Local\Microsoft\Windows\Temporary Internet Files\Content.IE5\QWSU3603\MP90018286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98250" y="1124744"/>
            <a:ext cx="2044824" cy="1376848"/>
          </a:xfrm>
          <a:prstGeom prst="rect">
            <a:avLst/>
          </a:prstGeom>
          <a:noFill/>
        </p:spPr>
      </p:pic>
      <p:pic>
        <p:nvPicPr>
          <p:cNvPr id="5" name="Picture 2" descr="http://upload.wikimedia.org/wikipedia/commons/thumb/6/6c/CarpentersRule.png/330px-CarpentersRule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5212834"/>
            <a:ext cx="1944216" cy="1384518"/>
          </a:xfrm>
          <a:prstGeom prst="rect">
            <a:avLst/>
          </a:prstGeom>
          <a:noFill/>
        </p:spPr>
      </p:pic>
      <p:pic>
        <p:nvPicPr>
          <p:cNvPr id="1038" name="Picture 14" descr="C:\Users\administrator\AppData\Local\Microsoft\Windows\Temporary Internet Files\Content.IE5\BI9R42QF\MP90034154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55776" y="4653136"/>
            <a:ext cx="1386874" cy="1944216"/>
          </a:xfrm>
          <a:prstGeom prst="rect">
            <a:avLst/>
          </a:prstGeom>
          <a:noFill/>
        </p:spPr>
      </p:pic>
      <p:pic>
        <p:nvPicPr>
          <p:cNvPr id="1028" name="Picture 4" descr="C:\Users\administrator\AppData\Local\Microsoft\Windows\Temporary Internet Files\Content.IE5\829QX0T1\MP90038669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5976" y="5157192"/>
            <a:ext cx="2016224" cy="1438660"/>
          </a:xfrm>
          <a:prstGeom prst="rect">
            <a:avLst/>
          </a:prstGeom>
          <a:noFill/>
        </p:spPr>
      </p:pic>
      <p:pic>
        <p:nvPicPr>
          <p:cNvPr id="1031" name="Picture 7" descr="C:\Users\administrator\AppData\Local\Microsoft\Windows\Temporary Internet Files\Content.IE5\BI9R42QF\MC900441286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10018" y="980728"/>
            <a:ext cx="1944216" cy="1944216"/>
          </a:xfrm>
          <a:prstGeom prst="rect">
            <a:avLst/>
          </a:prstGeom>
          <a:noFill/>
        </p:spPr>
      </p:pic>
      <p:pic>
        <p:nvPicPr>
          <p:cNvPr id="6" name="Picture 4" descr="http://upload.wikimedia.org/wikipedia/commons/thumb/2/20/Micrometers.jpg/250px-Micrometers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3528" y="4725144"/>
            <a:ext cx="1872208" cy="1872208"/>
          </a:xfrm>
          <a:prstGeom prst="rect">
            <a:avLst/>
          </a:prstGeom>
          <a:noFill/>
        </p:spPr>
      </p:pic>
      <p:sp>
        <p:nvSpPr>
          <p:cNvPr id="8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3"/>
            <a:ext cx="8229600" cy="792088"/>
          </a:xfrm>
        </p:spPr>
        <p:txBody>
          <a:bodyPr/>
          <a:lstStyle/>
          <a:p>
            <a:r>
              <a:rPr lang="cs-CZ" dirty="0" smtClean="0"/>
              <a:t>K měření délky se používají </a:t>
            </a:r>
            <a:r>
              <a:rPr lang="cs-CZ" b="1" dirty="0" smtClean="0"/>
              <a:t>délková měřidla</a:t>
            </a:r>
          </a:p>
        </p:txBody>
      </p:sp>
      <p:pic>
        <p:nvPicPr>
          <p:cNvPr id="1029" name="Picture 5" descr="C:\Users\administrator\AppData\Local\Microsoft\Windows\Temporary Internet Files\Content.IE5\BTVPS8E1\MP900386774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02506" y="1124744"/>
            <a:ext cx="2232248" cy="1592802"/>
          </a:xfrm>
          <a:prstGeom prst="rect">
            <a:avLst/>
          </a:prstGeom>
          <a:noFill/>
        </p:spPr>
      </p:pic>
      <p:pic>
        <p:nvPicPr>
          <p:cNvPr id="1037" name="Picture 13" descr="C:\Users\administrator\AppData\Local\Microsoft\Windows\Temporary Internet Files\Content.IE5\BI9R42QF\MC900361456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150778" y="1052736"/>
            <a:ext cx="1669694" cy="1824228"/>
          </a:xfrm>
          <a:prstGeom prst="rect">
            <a:avLst/>
          </a:prstGeom>
          <a:noFill/>
        </p:spPr>
      </p:pic>
      <p:sp>
        <p:nvSpPr>
          <p:cNvPr id="23" name="TextovéPole 22"/>
          <p:cNvSpPr txBox="1"/>
          <p:nvPr/>
        </p:nvSpPr>
        <p:spPr>
          <a:xfrm>
            <a:off x="7458690" y="3707740"/>
            <a:ext cx="1433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skládací metr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0" y="4293096"/>
            <a:ext cx="9335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pravítka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0" y="2852936"/>
            <a:ext cx="23278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mikrometrická měřítka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7164288" y="3212976"/>
            <a:ext cx="17622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posuvné měřítko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0" y="3861048"/>
            <a:ext cx="15413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svinovací metr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0" y="3356992"/>
            <a:ext cx="16624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krejčovský metr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8079437" y="4581128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pásmo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7236296" y="4149080"/>
            <a:ext cx="16916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ocelové měřítko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2273268" y="3635732"/>
            <a:ext cx="4819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Použij funkci pera pro přiřazení názvů k obrázkům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2" name="Picture 18" descr="C:\Users\administrator\AppData\Local\Microsoft\Windows\Temporary Internet Files\Content.IE5\QWSU3603\MP90018286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5229200"/>
            <a:ext cx="2044824" cy="1376848"/>
          </a:xfrm>
          <a:prstGeom prst="rect">
            <a:avLst/>
          </a:prstGeom>
          <a:noFill/>
        </p:spPr>
      </p:pic>
      <p:pic>
        <p:nvPicPr>
          <p:cNvPr id="5" name="Picture 2" descr="http://upload.wikimedia.org/wikipedia/commons/thumb/6/6c/CarpentersRule.png/330px-CarpentersRule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73166" y="4149080"/>
            <a:ext cx="3143250" cy="2238376"/>
          </a:xfrm>
          <a:prstGeom prst="rect">
            <a:avLst/>
          </a:prstGeom>
          <a:noFill/>
        </p:spPr>
      </p:pic>
      <p:pic>
        <p:nvPicPr>
          <p:cNvPr id="1038" name="Picture 14" descr="C:\Users\administrator\AppData\Local\Microsoft\Windows\Temporary Internet Files\Content.IE5\BI9R42QF\MP90034154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63888" y="1034566"/>
            <a:ext cx="2016224" cy="2826482"/>
          </a:xfrm>
          <a:prstGeom prst="rect">
            <a:avLst/>
          </a:prstGeom>
          <a:noFill/>
        </p:spPr>
      </p:pic>
      <p:pic>
        <p:nvPicPr>
          <p:cNvPr id="1028" name="Picture 4" descr="C:\Users\administrator\AppData\Local\Microsoft\Windows\Temporary Internet Files\Content.IE5\829QX0T1\MP90038669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83768" y="3645024"/>
            <a:ext cx="2421992" cy="1728192"/>
          </a:xfrm>
          <a:prstGeom prst="rect">
            <a:avLst/>
          </a:prstGeom>
          <a:noFill/>
        </p:spPr>
      </p:pic>
      <p:pic>
        <p:nvPicPr>
          <p:cNvPr id="1031" name="Picture 7" descr="C:\Users\administrator\AppData\Local\Microsoft\Windows\Temporary Internet Files\Content.IE5\BI9R42QF\MC900441286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0648" y="1268760"/>
            <a:ext cx="2743200" cy="2743200"/>
          </a:xfrm>
          <a:prstGeom prst="rect">
            <a:avLst/>
          </a:prstGeom>
          <a:noFill/>
        </p:spPr>
      </p:pic>
      <p:pic>
        <p:nvPicPr>
          <p:cNvPr id="6" name="Picture 4" descr="http://upload.wikimedia.org/wikipedia/commons/thumb/2/20/Micrometers.jpg/250px-Micrometers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1520" y="4077072"/>
            <a:ext cx="2381250" cy="2381250"/>
          </a:xfrm>
          <a:prstGeom prst="rect">
            <a:avLst/>
          </a:prstGeom>
          <a:noFill/>
        </p:spPr>
      </p:pic>
      <p:sp>
        <p:nvSpPr>
          <p:cNvPr id="8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3"/>
            <a:ext cx="8229600" cy="792088"/>
          </a:xfrm>
        </p:spPr>
        <p:txBody>
          <a:bodyPr/>
          <a:lstStyle/>
          <a:p>
            <a:r>
              <a:rPr lang="cs-CZ" dirty="0" smtClean="0"/>
              <a:t>K měření délky se používají </a:t>
            </a:r>
            <a:r>
              <a:rPr lang="cs-CZ" b="1" dirty="0" smtClean="0"/>
              <a:t>délková měřidla</a:t>
            </a:r>
          </a:p>
        </p:txBody>
      </p:sp>
      <p:pic>
        <p:nvPicPr>
          <p:cNvPr id="1029" name="Picture 5" descr="C:\Users\administrator\AppData\Local\Microsoft\Windows\Temporary Internet Files\Content.IE5\BTVPS8E1\MP900386774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012160" y="1412776"/>
            <a:ext cx="2623824" cy="1872208"/>
          </a:xfrm>
          <a:prstGeom prst="rect">
            <a:avLst/>
          </a:prstGeom>
          <a:noFill/>
        </p:spPr>
      </p:pic>
      <p:pic>
        <p:nvPicPr>
          <p:cNvPr id="1037" name="Picture 13" descr="C:\Users\administrator\AppData\Local\Microsoft\Windows\Temporary Internet Files\Content.IE5\BI9R42QF\MC900361456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638610" y="2396860"/>
            <a:ext cx="1669694" cy="1824228"/>
          </a:xfrm>
          <a:prstGeom prst="rect">
            <a:avLst/>
          </a:prstGeom>
          <a:noFill/>
        </p:spPr>
      </p:pic>
      <p:sp>
        <p:nvSpPr>
          <p:cNvPr id="23" name="TextovéPole 22"/>
          <p:cNvSpPr txBox="1"/>
          <p:nvPr/>
        </p:nvSpPr>
        <p:spPr>
          <a:xfrm>
            <a:off x="5154434" y="6021288"/>
            <a:ext cx="1433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skládací metr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39552" y="3501008"/>
            <a:ext cx="9335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pravítka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395536" y="6093296"/>
            <a:ext cx="23278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mikrometrická měřítka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914179" y="1412776"/>
            <a:ext cx="17622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posuvné měřítko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2555776" y="5013176"/>
            <a:ext cx="15413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svinovací metr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3563888" y="3284984"/>
            <a:ext cx="16624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krejčovský metr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6049703" y="3837020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pásmo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3275856" y="6237312"/>
            <a:ext cx="16916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ocelové měřítko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6862746" y="6515241"/>
            <a:ext cx="23006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Takhle je to správně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4" grpId="0"/>
      <p:bldP spid="25" grpId="0"/>
      <p:bldP spid="26" grpId="0"/>
      <p:bldP spid="27" grpId="0"/>
      <p:bldP spid="28" grpId="0"/>
      <p:bldP spid="29" grpId="0"/>
      <p:bldP spid="3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UNKNOWN.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14.2.2013]. Dostupný na WWW: http://cs.wikipedia.org/wiki/Soubor:Platinum-Iridium_meter_bar.jpg </a:t>
            </a:r>
          </a:p>
          <a:p>
            <a:r>
              <a:rPr lang="cs-CZ" dirty="0" smtClean="0"/>
              <a:t>MORIORI.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14.2.2013]. Dostupný na WWW: http://cs.wikipedia.org/wiki/Soubor:CarpentersRule.png </a:t>
            </a:r>
          </a:p>
          <a:p>
            <a:r>
              <a:rPr lang="cs-CZ" dirty="0" smtClean="0"/>
              <a:t>SPLARKA.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18.2.2013]. Dostupný na WWW: http://cs.wikipedia.org/wiki/Soubor:Micrometers.jpg </a:t>
            </a:r>
          </a:p>
          <a:p>
            <a:r>
              <a:rPr lang="cs-CZ" dirty="0" smtClean="0"/>
              <a:t>Galerie klipartu MS Office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88</TotalTime>
  <Words>238</Words>
  <Application>Microsoft Office PowerPoint</Application>
  <PresentationFormat>Předvádění na obrazovce (4:3)</PresentationFormat>
  <Paragraphs>47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Anotace</vt:lpstr>
      <vt:lpstr>Délka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Martin Kapucián</cp:lastModifiedBy>
  <cp:revision>17</cp:revision>
  <dcterms:created xsi:type="dcterms:W3CDTF">2013-01-09T08:49:55Z</dcterms:created>
  <dcterms:modified xsi:type="dcterms:W3CDTF">2013-02-20T07:34:20Z</dcterms:modified>
</cp:coreProperties>
</file>