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70" r:id="rId3"/>
    <p:sldId id="274" r:id="rId4"/>
    <p:sldId id="273" r:id="rId5"/>
    <p:sldId id="272" r:id="rId6"/>
    <p:sldId id="271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 Veselí nad Moravou, 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VY_32_INOVACE_7/14_Živočichové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Šelmy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 Veselí nad Moravou, 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VY_32_INOVACE_7/14_Živočichové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Šelmy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BDE04-3083-44DB-9202-A2FA6A4257D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C4E92-4FB0-48FA-95B7-8A4F1E673B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060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EC4E92-4FB0-48FA-95B7-8A4F1E673B30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rgbClr val="FFFF00">
                <a:alpha val="98000"/>
              </a:srgbClr>
            </a:gs>
            <a:gs pos="67000">
              <a:srgbClr val="00B0F0"/>
            </a:gs>
            <a:gs pos="49000">
              <a:srgbClr val="00B0F0"/>
            </a:gs>
            <a:gs pos="57000">
              <a:schemeClr val="bg2">
                <a:lumMod val="5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7.wmf"/><Relationship Id="rId7" Type="http://schemas.openxmlformats.org/officeDocument/2006/relationships/image" Target="../media/image14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3.jpeg"/><Relationship Id="rId10" Type="http://schemas.openxmlformats.org/officeDocument/2006/relationships/image" Target="../media/image11.wmf"/><Relationship Id="rId4" Type="http://schemas.openxmlformats.org/officeDocument/2006/relationships/image" Target="../media/image18.jpeg"/><Relationship Id="rId9" Type="http://schemas.openxmlformats.org/officeDocument/2006/relationships/image" Target="../media/image4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4532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Přírodověda v 6.ročníku na základní škole praktické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27.11.2012</a:t>
            </a:r>
          </a:p>
          <a:p>
            <a:r>
              <a:rPr lang="cs-CZ" dirty="0" smtClean="0"/>
              <a:t>Žáky učivo </a:t>
            </a:r>
            <a:r>
              <a:rPr lang="cs-CZ" smtClean="0"/>
              <a:t>zaujalo,spolupracovali</a:t>
            </a:r>
            <a:r>
              <a:rPr lang="cs-CZ" dirty="0" smtClean="0"/>
              <a:t>, zapojovali se aktivně do výuky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4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Téměř všechny šelmy jsou masožravci, některé jsou ale všežravci.</a:t>
            </a:r>
          </a:p>
          <a:p>
            <a:r>
              <a:rPr lang="cs-CZ" dirty="0" smtClean="0"/>
              <a:t>Jedinou výjimkou je Panda velká, která je býložravec.</a:t>
            </a:r>
          </a:p>
          <a:p>
            <a:r>
              <a:rPr lang="cs-CZ" dirty="0" smtClean="0"/>
              <a:t>Šelmy jsou rychlé a hbité.</a:t>
            </a:r>
          </a:p>
          <a:p>
            <a:r>
              <a:rPr lang="cs-CZ" dirty="0" smtClean="0"/>
              <a:t>Mají ostré drápy a zuby.</a:t>
            </a:r>
          </a:p>
          <a:p>
            <a:r>
              <a:rPr lang="cs-CZ" dirty="0" smtClean="0"/>
              <a:t>Mají skvěle vyvinutý čich, zrak a sluch.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šelem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Kočkovité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Psovité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Medvědovité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Lasicovité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Kočkovité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Kromě geparda mají zatažitelné drápy.</a:t>
            </a:r>
          </a:p>
          <a:p>
            <a:r>
              <a:rPr lang="cs-CZ" dirty="0" smtClean="0"/>
              <a:t>Gepard je nejrychlejším suchozemským živočichem.</a:t>
            </a:r>
          </a:p>
          <a:p>
            <a:r>
              <a:rPr lang="cs-CZ" dirty="0" smtClean="0"/>
              <a:t>Všechny kočkovité šelmy jsou masožravci.</a:t>
            </a:r>
          </a:p>
          <a:p>
            <a:r>
              <a:rPr lang="cs-CZ" dirty="0" smtClean="0"/>
              <a:t>Mají štíhlé, ale mohutné tělo.</a:t>
            </a:r>
          </a:p>
          <a:p>
            <a:r>
              <a:rPr lang="cs-CZ" dirty="0" smtClean="0"/>
              <a:t>Loví strhnutím.</a:t>
            </a:r>
          </a:p>
          <a:p>
            <a:r>
              <a:rPr lang="cs-CZ" dirty="0" smtClean="0"/>
              <a:t>Loví většinou vetší kořisti.</a:t>
            </a:r>
          </a:p>
          <a:p>
            <a:r>
              <a:rPr lang="cs-CZ" dirty="0" smtClean="0"/>
              <a:t>Nejznámější kočkovité šelmy jsou:</a:t>
            </a:r>
          </a:p>
          <a:p>
            <a:pPr lvl="1"/>
            <a:r>
              <a:rPr lang="cs-CZ" dirty="0" smtClean="0"/>
              <a:t>Lev</a:t>
            </a:r>
          </a:p>
          <a:p>
            <a:pPr lvl="1"/>
            <a:r>
              <a:rPr lang="cs-CZ" dirty="0" smtClean="0"/>
              <a:t>Tygr</a:t>
            </a:r>
          </a:p>
          <a:p>
            <a:pPr lvl="1"/>
            <a:r>
              <a:rPr lang="cs-CZ" dirty="0" smtClean="0"/>
              <a:t>Kočka</a:t>
            </a:r>
          </a:p>
          <a:p>
            <a:pPr lvl="1"/>
            <a:r>
              <a:rPr lang="cs-CZ" dirty="0" smtClean="0"/>
              <a:t>Gepard</a:t>
            </a:r>
          </a:p>
          <a:p>
            <a:pPr lvl="1"/>
            <a:r>
              <a:rPr lang="cs-CZ" dirty="0" smtClean="0"/>
              <a:t>Jaguár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F5FP0QGT\MP9004066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728"/>
            <a:ext cx="2185982" cy="1457321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000240"/>
            <a:ext cx="1829714" cy="1474927"/>
          </a:xfrm>
          <a:prstGeom prst="rect">
            <a:avLst/>
          </a:prstGeom>
          <a:noFill/>
        </p:spPr>
      </p:pic>
      <p:pic>
        <p:nvPicPr>
          <p:cNvPr id="1029" name="Picture 5" descr="C:\Users\pc\AppData\Local\Microsoft\Windows\Temporary Internet Files\Content.IE5\F5FP0QGT\MP90018046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714752"/>
            <a:ext cx="1927798" cy="1265921"/>
          </a:xfrm>
          <a:prstGeom prst="rect">
            <a:avLst/>
          </a:prstGeom>
          <a:noFill/>
        </p:spPr>
      </p:pic>
      <p:pic>
        <p:nvPicPr>
          <p:cNvPr id="1030" name="Picture 6" descr="C:\Users\pc\AppData\Local\Microsoft\Windows\Temporary Internet Files\Content.IE5\6ATLTG1X\MP9004007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5143512"/>
            <a:ext cx="2093596" cy="139518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643174" y="714356"/>
            <a:ext cx="13308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1736" y="2285992"/>
            <a:ext cx="1570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Tygr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43174" y="3786190"/>
            <a:ext cx="2518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Gepard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43174" y="5429264"/>
            <a:ext cx="2084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Psovité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masožravci nebo všežravci.</a:t>
            </a:r>
          </a:p>
          <a:p>
            <a:r>
              <a:rPr lang="cs-CZ" dirty="0" smtClean="0"/>
              <a:t>Většinou žijí a loví ve smečkách.</a:t>
            </a:r>
          </a:p>
          <a:p>
            <a:r>
              <a:rPr lang="cs-CZ" dirty="0" smtClean="0"/>
              <a:t>Loví kořist uštváním.</a:t>
            </a:r>
          </a:p>
          <a:p>
            <a:r>
              <a:rPr lang="cs-CZ" dirty="0" smtClean="0"/>
              <a:t>Mají dlouhé štíhlé tělo s dlouhýma nohama a dlouhým chlupatým ocasem.</a:t>
            </a:r>
          </a:p>
          <a:p>
            <a:r>
              <a:rPr lang="cs-CZ" dirty="0" smtClean="0"/>
              <a:t>Jsou rozšířeni po celém světě.</a:t>
            </a:r>
          </a:p>
          <a:p>
            <a:r>
              <a:rPr lang="cs-CZ" dirty="0" smtClean="0"/>
              <a:t>Patři sem:</a:t>
            </a:r>
          </a:p>
          <a:p>
            <a:pPr lvl="1"/>
            <a:r>
              <a:rPr lang="cs-CZ" dirty="0" smtClean="0"/>
              <a:t>Psi</a:t>
            </a:r>
          </a:p>
          <a:p>
            <a:pPr lvl="1"/>
            <a:r>
              <a:rPr lang="cs-CZ" dirty="0" smtClean="0"/>
              <a:t>Vlci</a:t>
            </a:r>
          </a:p>
          <a:p>
            <a:pPr lvl="1"/>
            <a:r>
              <a:rPr lang="cs-CZ" dirty="0" smtClean="0"/>
              <a:t>Lišky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c\AppData\Local\Microsoft\Windows\Temporary Internet Files\Content.IE5\M2JPXCY7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0878" y="1"/>
            <a:ext cx="1687981" cy="2214553"/>
          </a:xfrm>
          <a:prstGeom prst="rect">
            <a:avLst/>
          </a:prstGeom>
          <a:noFill/>
        </p:spPr>
      </p:pic>
      <p:pic>
        <p:nvPicPr>
          <p:cNvPr id="2055" name="Picture 7" descr="C:\Users\pc\AppData\Local\Microsoft\Windows\Temporary Internet Files\Content.IE5\EY9RVJJ1\MP9004068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428868"/>
            <a:ext cx="1785950" cy="2677618"/>
          </a:xfrm>
          <a:prstGeom prst="rect">
            <a:avLst/>
          </a:prstGeom>
          <a:noFill/>
        </p:spPr>
      </p:pic>
      <p:pic>
        <p:nvPicPr>
          <p:cNvPr id="2056" name="Picture 8" descr="C:\Users\pc\AppData\Local\Microsoft\Windows\Temporary Internet Files\Content.IE5\F5FP0QGT\MC90033241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5253228"/>
            <a:ext cx="1835201" cy="16047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714612" y="928670"/>
            <a:ext cx="1255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Pes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86050" y="3357562"/>
            <a:ext cx="119936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Vlk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86050" y="5500702"/>
            <a:ext cx="17996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Liška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Medvědovité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všežravci živící se masem, rybami, bobulemi a kořínky rostlin.</a:t>
            </a:r>
          </a:p>
          <a:p>
            <a:r>
              <a:rPr lang="cs-CZ" dirty="0" smtClean="0"/>
              <a:t>Pouze medvěd lední je jenom masožravec a panda je jediný býložravec.</a:t>
            </a:r>
          </a:p>
          <a:p>
            <a:r>
              <a:rPr lang="cs-CZ" dirty="0" smtClean="0"/>
              <a:t>Mají mohutné tělo se silnýma nohama a krátkým ocasem.</a:t>
            </a:r>
          </a:p>
          <a:p>
            <a:r>
              <a:rPr lang="cs-CZ" dirty="0" smtClean="0"/>
              <a:t>Medvědovité šelmy jsou největší z šelem.</a:t>
            </a:r>
          </a:p>
          <a:p>
            <a:r>
              <a:rPr lang="cs-CZ" dirty="0" smtClean="0"/>
              <a:t>Patří sem: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Medvěd lední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Medvěd hnědý</a:t>
            </a:r>
          </a:p>
          <a:p>
            <a:pPr lvl="1"/>
            <a:r>
              <a:rPr lang="cs-CZ" dirty="0" smtClean="0">
                <a:solidFill>
                  <a:srgbClr val="FFFF00"/>
                </a:solidFill>
              </a:rPr>
              <a:t>Panda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pc\AppData\Local\Microsoft\Windows\Temporary Internet Files\Content.IE5\EY9RVJJ1\MC9004060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298113" cy="2081223"/>
          </a:xfrm>
          <a:prstGeom prst="rect">
            <a:avLst/>
          </a:prstGeom>
          <a:noFill/>
        </p:spPr>
      </p:pic>
      <p:pic>
        <p:nvPicPr>
          <p:cNvPr id="3079" name="Picture 7" descr="C:\Users\pc\AppData\Local\Microsoft\Windows\Temporary Internet Files\Content.IE5\F5FP0QGT\MC9003264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4857760"/>
            <a:ext cx="1815998" cy="172913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286116" y="714356"/>
            <a:ext cx="4955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Medvěd lední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14612" y="3000372"/>
            <a:ext cx="53254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Medvěd hnědý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14678" y="5572140"/>
            <a:ext cx="230024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Panda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80" name="Picture 8" descr="C:\Users\pc\AppData\Local\Microsoft\Windows\Temporary Internet Files\Content.IE5\EY9RVJJ1\MP9004068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2143116"/>
            <a:ext cx="1714512" cy="257051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Šelmy lasicovité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to malé až středně velké šelmy.</a:t>
            </a:r>
          </a:p>
          <a:p>
            <a:r>
              <a:rPr lang="cs-CZ" dirty="0" smtClean="0"/>
              <a:t>Mají krátké nohy.</a:t>
            </a:r>
          </a:p>
          <a:p>
            <a:r>
              <a:rPr lang="cs-CZ" dirty="0" smtClean="0"/>
              <a:t>Nemají zatažitelné drápy.</a:t>
            </a:r>
          </a:p>
          <a:p>
            <a:r>
              <a:rPr lang="cs-CZ" dirty="0" smtClean="0"/>
              <a:t>Nejčastěji žijí v lesích.</a:t>
            </a:r>
          </a:p>
          <a:p>
            <a:r>
              <a:rPr lang="cs-CZ" dirty="0" smtClean="0"/>
              <a:t>Všechny lasicovité šelmy umí plavat.</a:t>
            </a:r>
          </a:p>
          <a:p>
            <a:r>
              <a:rPr lang="cs-CZ" dirty="0" smtClean="0"/>
              <a:t>Živí se živočišnou i rostlinnou stravou.</a:t>
            </a:r>
          </a:p>
          <a:p>
            <a:r>
              <a:rPr lang="cs-CZ" dirty="0" smtClean="0"/>
              <a:t>Patří sem:</a:t>
            </a:r>
          </a:p>
          <a:p>
            <a:pPr lvl="1"/>
            <a:r>
              <a:rPr lang="cs-CZ" dirty="0" smtClean="0"/>
              <a:t>Kuna</a:t>
            </a:r>
          </a:p>
          <a:p>
            <a:pPr lvl="1"/>
            <a:r>
              <a:rPr lang="cs-CZ" dirty="0" smtClean="0"/>
              <a:t>Jezevec</a:t>
            </a:r>
          </a:p>
          <a:p>
            <a:pPr lvl="1"/>
            <a:r>
              <a:rPr lang="cs-CZ" dirty="0" smtClean="0"/>
              <a:t>Lasice</a:t>
            </a:r>
          </a:p>
          <a:p>
            <a:pPr lvl="1"/>
            <a:r>
              <a:rPr lang="cs-CZ" dirty="0" smtClean="0"/>
              <a:t>Vydra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F5FP0QGT\MC9003469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57166"/>
            <a:ext cx="2379431" cy="1571636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6ATLTG1X\MC9003379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643446"/>
            <a:ext cx="2656572" cy="1826061"/>
          </a:xfrm>
          <a:prstGeom prst="rect">
            <a:avLst/>
          </a:prstGeom>
          <a:noFill/>
        </p:spPr>
      </p:pic>
      <p:pic>
        <p:nvPicPr>
          <p:cNvPr id="4101" name="Picture 5" descr="C:\Users\pc\AppData\Local\Microsoft\Windows\Temporary Internet Files\Content.IE5\M2JPXCY7\MC90034698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428868"/>
            <a:ext cx="2500330" cy="195275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143240" y="857232"/>
            <a:ext cx="26613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Jezevec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00430" y="3000372"/>
            <a:ext cx="20986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Lasice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28992" y="5214950"/>
            <a:ext cx="19270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Vydra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šelmy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šelmy patří například i mroži, tuleni a lachtani.</a:t>
            </a:r>
          </a:p>
          <a:p>
            <a:r>
              <a:rPr lang="cs-CZ" dirty="0" smtClean="0"/>
              <a:t>Tyto šelmy se živí hlavně rybami, ale i korýši a měkkýši.</a:t>
            </a:r>
          </a:p>
          <a:p>
            <a:r>
              <a:rPr lang="cs-CZ" dirty="0" smtClean="0"/>
              <a:t>Žijí v chladnějších oblastech.</a:t>
            </a:r>
          </a:p>
          <a:p>
            <a:r>
              <a:rPr lang="cs-CZ" dirty="0" smtClean="0"/>
              <a:t>Jsou to výborní plavci, ale na souši se pohybují nemotorně.</a:t>
            </a:r>
          </a:p>
          <a:p>
            <a:r>
              <a:rPr lang="cs-CZ" dirty="0" smtClean="0"/>
              <a:t>Mají mohutná těla s končetinami přeměněnými na ploutve.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AppData\Local\Microsoft\Windows\Temporary Internet Files\Content.IE5\F5FP0QGT\MC9001113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642918"/>
            <a:ext cx="3487047" cy="2234910"/>
          </a:xfrm>
          <a:prstGeom prst="rect">
            <a:avLst/>
          </a:prstGeom>
          <a:noFill/>
        </p:spPr>
      </p:pic>
      <p:pic>
        <p:nvPicPr>
          <p:cNvPr id="5123" name="Picture 3" descr="C:\Users\pc\AppData\Local\Microsoft\Windows\Temporary Internet Files\Content.IE5\6ATLTG1X\MC9001113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143380"/>
            <a:ext cx="3337449" cy="216616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43438" y="1357298"/>
            <a:ext cx="210346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50800"/>
                <a:solidFill>
                  <a:srgbClr val="FF0000"/>
                </a:solidFill>
                <a:effectLst/>
              </a:rPr>
              <a:t>Mrož</a:t>
            </a:r>
            <a:endParaRPr lang="cs-CZ" sz="66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9124" y="4714884"/>
            <a:ext cx="236205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50800"/>
                <a:solidFill>
                  <a:srgbClr val="FF0000"/>
                </a:solidFill>
                <a:effectLst/>
              </a:rPr>
              <a:t>Tuleň</a:t>
            </a:r>
            <a:endParaRPr lang="cs-CZ" sz="66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500230" y="0"/>
            <a:ext cx="115626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000" b="1" dirty="0" smtClean="0">
                <a:ln w="50800"/>
                <a:solidFill>
                  <a:srgbClr val="FF0000"/>
                </a:solidFill>
              </a:rPr>
              <a:t>Přiřaď kam která šelma patří</a:t>
            </a:r>
            <a:endParaRPr lang="cs-CZ" sz="40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572132" y="5429264"/>
          <a:ext cx="2214578" cy="6565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14578"/>
              </a:tblGrid>
              <a:tr h="65659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Kočkovité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8" y="4214818"/>
          <a:ext cx="2214578" cy="6565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14578"/>
              </a:tblGrid>
              <a:tr h="65659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Psovité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143504" y="1142984"/>
          <a:ext cx="2786082" cy="65659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86082"/>
              </a:tblGrid>
              <a:tr h="65659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Medvědovité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643570" y="2571744"/>
          <a:ext cx="2214578" cy="72803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214578"/>
              </a:tblGrid>
              <a:tr h="72803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Lasicovité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0" y="1928802"/>
            <a:ext cx="14133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Panda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14546" y="4786322"/>
            <a:ext cx="1683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Gepard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14414" y="2428868"/>
            <a:ext cx="824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Vlk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3000372"/>
            <a:ext cx="1460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Lasice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3857628"/>
            <a:ext cx="2920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Medvěd lední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10" y="5572140"/>
            <a:ext cx="1038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Tygr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4714884"/>
            <a:ext cx="896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Lev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57356" y="5786454"/>
            <a:ext cx="1181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Kuna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142984"/>
            <a:ext cx="1344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Vydra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0"/>
            <a:ext cx="5378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Pojmenuj šelmu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5" descr="C:\Users\pc\AppData\Local\Microsoft\Windows\Temporary Internet Files\Content.IE5\EY9RVJJ1\MC9004060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71546"/>
            <a:ext cx="2798079" cy="1765684"/>
          </a:xfrm>
          <a:prstGeom prst="rect">
            <a:avLst/>
          </a:prstGeom>
          <a:noFill/>
        </p:spPr>
      </p:pic>
      <p:pic>
        <p:nvPicPr>
          <p:cNvPr id="4" name="Picture 3" descr="C:\Users\pc\AppData\Local\Microsoft\Windows\Temporary Internet Files\Content.IE5\6ATLTG1X\MC9001113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43248"/>
            <a:ext cx="2214578" cy="1437370"/>
          </a:xfrm>
          <a:prstGeom prst="rect">
            <a:avLst/>
          </a:prstGeom>
          <a:noFill/>
        </p:spPr>
      </p:pic>
      <p:pic>
        <p:nvPicPr>
          <p:cNvPr id="5" name="Picture 7" descr="C:\Users\pc\AppData\Local\Microsoft\Windows\Temporary Internet Files\Content.IE5\EY9RVJJ1\MP9004068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928670"/>
            <a:ext cx="1428760" cy="2142094"/>
          </a:xfrm>
          <a:prstGeom prst="rect">
            <a:avLst/>
          </a:prstGeom>
          <a:noFill/>
        </p:spPr>
      </p:pic>
      <p:pic>
        <p:nvPicPr>
          <p:cNvPr id="6" name="Picture 2" descr="C:\Users\pc\AppData\Local\Microsoft\Windows\Temporary Internet Files\Content.IE5\F5FP0QGT\MP9004066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1142984"/>
            <a:ext cx="2185982" cy="1457321"/>
          </a:xfrm>
          <a:prstGeom prst="rect">
            <a:avLst/>
          </a:prstGeom>
          <a:noFill/>
        </p:spPr>
      </p:pic>
      <p:pic>
        <p:nvPicPr>
          <p:cNvPr id="7" name="Picture 2" descr="C:\Users\pc\AppData\Local\Microsoft\Windows\Temporary Internet Files\Content.IE5\F5FP0QGT\MC90034698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4929198"/>
            <a:ext cx="2379431" cy="1571636"/>
          </a:xfrm>
          <a:prstGeom prst="rect">
            <a:avLst/>
          </a:prstGeom>
          <a:noFill/>
        </p:spPr>
      </p:pic>
      <p:pic>
        <p:nvPicPr>
          <p:cNvPr id="8" name="Picture 4" descr="C:\Users\pc\AppData\Local\Microsoft\Windows\Temporary Internet Files\Content.IE5\6ATLTG1X\MC90033795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14612" y="2857496"/>
            <a:ext cx="2656572" cy="1826061"/>
          </a:xfrm>
          <a:prstGeom prst="rect">
            <a:avLst/>
          </a:prstGeom>
          <a:noFill/>
        </p:spPr>
      </p:pic>
      <p:pic>
        <p:nvPicPr>
          <p:cNvPr id="9" name="Picture 2" descr="C:\Users\pc\AppData\Local\Microsoft\Windows\Temporary Internet Files\Content.IE5\F5FP0QGT\MC90011137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86116" y="5143512"/>
            <a:ext cx="1815116" cy="1163340"/>
          </a:xfrm>
          <a:prstGeom prst="rect">
            <a:avLst/>
          </a:prstGeom>
          <a:noFill/>
        </p:spPr>
      </p:pic>
      <p:pic>
        <p:nvPicPr>
          <p:cNvPr id="10" name="Picture 3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5008" y="4929198"/>
            <a:ext cx="2000264" cy="1612407"/>
          </a:xfrm>
          <a:prstGeom prst="rect">
            <a:avLst/>
          </a:prstGeom>
          <a:noFill/>
        </p:spPr>
      </p:pic>
      <p:pic>
        <p:nvPicPr>
          <p:cNvPr id="12" name="Picture 7" descr="C:\Users\pc\AppData\Local\Microsoft\Windows\Temporary Internet Files\Content.IE5\F5FP0QGT\MC90032649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857884" y="3071810"/>
            <a:ext cx="1815998" cy="172913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panda masožravec?</a:t>
            </a:r>
          </a:p>
          <a:p>
            <a:r>
              <a:rPr lang="cs-CZ" dirty="0" smtClean="0"/>
              <a:t>Vyjmenuj 2 druhy psovitých šelem.</a:t>
            </a:r>
          </a:p>
          <a:p>
            <a:r>
              <a:rPr lang="cs-CZ" dirty="0" smtClean="0"/>
              <a:t>Je vydra kočkovitou šelmou?</a:t>
            </a:r>
          </a:p>
          <a:p>
            <a:r>
              <a:rPr lang="cs-CZ" dirty="0" smtClean="0"/>
              <a:t>Mají psovité šelmy krátký ocas?</a:t>
            </a:r>
          </a:p>
          <a:p>
            <a:r>
              <a:rPr lang="cs-CZ" dirty="0" smtClean="0"/>
              <a:t>Jakou barvu má medvěd lední?</a:t>
            </a:r>
          </a:p>
          <a:p>
            <a:r>
              <a:rPr lang="cs-CZ" dirty="0" smtClean="0"/>
              <a:t>Vyjmenuj 2 druhy lasicovitých šelem.</a:t>
            </a:r>
          </a:p>
          <a:p>
            <a:r>
              <a:rPr lang="cs-CZ" dirty="0" smtClean="0"/>
              <a:t>Jak loví psovité šelmy svoji kořist?</a:t>
            </a:r>
          </a:p>
          <a:p>
            <a:r>
              <a:rPr lang="cs-CZ" dirty="0" smtClean="0"/>
              <a:t>Žijí vlci ve smečkách?</a:t>
            </a:r>
          </a:p>
          <a:p>
            <a:r>
              <a:rPr lang="cs-CZ" dirty="0" smtClean="0"/>
              <a:t>Je kuna medvědovitá šelma?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744</TotalTime>
  <Words>442</Words>
  <Application>Microsoft Office PowerPoint</Application>
  <PresentationFormat>Předvádění na obrazovce (4:3)</PresentationFormat>
  <Paragraphs>117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Bohatý</vt:lpstr>
      <vt:lpstr>Prezentace aplikace PowerPoint</vt:lpstr>
      <vt:lpstr>anotace</vt:lpstr>
      <vt:lpstr>Šelmy</vt:lpstr>
      <vt:lpstr>Dělení šelem</vt:lpstr>
      <vt:lpstr>Kočkovité šelmy</vt:lpstr>
      <vt:lpstr>Prezentace aplikace PowerPoint</vt:lpstr>
      <vt:lpstr>Psovité šelmy</vt:lpstr>
      <vt:lpstr>Prezentace aplikace PowerPoint</vt:lpstr>
      <vt:lpstr>Medvědovité šelmy</vt:lpstr>
      <vt:lpstr>Prezentace aplikace PowerPoint</vt:lpstr>
      <vt:lpstr>Šelmy lasicovité</vt:lpstr>
      <vt:lpstr>Prezentace aplikace PowerPoint</vt:lpstr>
      <vt:lpstr>Ostatní šelmy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kralikova</cp:lastModifiedBy>
  <cp:revision>58</cp:revision>
  <dcterms:created xsi:type="dcterms:W3CDTF">2011-08-21T15:31:45Z</dcterms:created>
  <dcterms:modified xsi:type="dcterms:W3CDTF">2012-11-27T08:49:11Z</dcterms:modified>
</cp:coreProperties>
</file>