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70" r:id="rId3"/>
    <p:sldId id="271" r:id="rId4"/>
    <p:sldId id="272" r:id="rId5"/>
    <p:sldId id="285" r:id="rId6"/>
    <p:sldId id="284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6" r:id="rId19"/>
    <p:sldId id="287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 Veselí nad Moravou</a:t>
          </a:r>
          <a:r>
            <a:rPr lang="cs-CZ" smtClean="0"/>
            <a:t>, Kollárova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VY_32_INOVACE_7/15_Živočichové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Ptáci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 Veselí nad Moravou</a:t>
          </a:r>
          <a:r>
            <a:rPr lang="cs-CZ" sz="1800" kern="1200" smtClean="0"/>
            <a:t>, Kollárova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VY_32_INOVACE_7/15_Živočichové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Ptáci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E8DC70-8982-47FC-BB18-D87EF38A4879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3AA68F-9F26-47E4-9A89-9B6C3CE79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232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3AA68F-9F26-47E4-9A89-9B6C3CE79D8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FFC000"/>
            </a:gs>
            <a:gs pos="64000">
              <a:srgbClr val="FFFF00"/>
            </a:gs>
            <a:gs pos="100000">
              <a:srgbClr val="92D05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11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8341396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Přírodověda v 6.ročníku na základní škole praktické</a:t>
            </a:r>
          </a:p>
          <a:p>
            <a:r>
              <a:rPr lang="cs-CZ" dirty="0" smtClean="0"/>
              <a:t>Doba vzniku srpen 2012</a:t>
            </a:r>
          </a:p>
          <a:p>
            <a:r>
              <a:rPr lang="cs-CZ" dirty="0" smtClean="0"/>
              <a:t>Ověřeno 5. 11. 2012</a:t>
            </a:r>
          </a:p>
          <a:p>
            <a:r>
              <a:rPr lang="cs-CZ" dirty="0" smtClean="0"/>
              <a:t>Žáci učivo pochopili, při výkladu spolupracovali, </a:t>
            </a:r>
            <a:r>
              <a:rPr lang="cs-CZ" smtClean="0"/>
              <a:t>vhodně reagovali</a:t>
            </a:r>
            <a:endParaRPr lang="cs-CZ" dirty="0" smtClean="0"/>
          </a:p>
          <a:p>
            <a:r>
              <a:rPr lang="cs-CZ" dirty="0" smtClean="0"/>
              <a:t>Určeno pro procvičování učiva a práci s interaktivní tabulí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394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Jsou to živočichové, kteří mají tělo pokryté </a:t>
            </a:r>
            <a:r>
              <a:rPr lang="cs-CZ" dirty="0" smtClean="0">
                <a:solidFill>
                  <a:srgbClr val="FF0000"/>
                </a:solidFill>
              </a:rPr>
              <a:t>peřím</a:t>
            </a:r>
            <a:r>
              <a:rPr lang="cs-CZ" dirty="0" smtClean="0"/>
              <a:t>, mají křídla a dovedou létat.</a:t>
            </a:r>
          </a:p>
          <a:p>
            <a:r>
              <a:rPr lang="cs-CZ" dirty="0" smtClean="0"/>
              <a:t>Ptáci snáší </a:t>
            </a:r>
            <a:r>
              <a:rPr lang="cs-CZ" dirty="0" smtClean="0">
                <a:solidFill>
                  <a:srgbClr val="FF0000"/>
                </a:solidFill>
              </a:rPr>
              <a:t>vejce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Většina ptáků žije v lesích, na polích, v parcích a v zahradách.</a:t>
            </a:r>
          </a:p>
          <a:p>
            <a:r>
              <a:rPr lang="cs-CZ" dirty="0" smtClean="0"/>
              <a:t>Některé ptáky lidé ochočili a chovají je doma.</a:t>
            </a:r>
          </a:p>
          <a:p>
            <a:r>
              <a:rPr lang="cs-CZ" dirty="0" smtClean="0"/>
              <a:t>Ptáci se živí rostlinnou, živočišnou nebo smíšenou potravou.</a:t>
            </a:r>
          </a:p>
          <a:p>
            <a:r>
              <a:rPr lang="cs-CZ" dirty="0" smtClean="0"/>
              <a:t>Pro příjímání potravy je nejdůležitější </a:t>
            </a:r>
            <a:r>
              <a:rPr lang="cs-CZ" dirty="0" smtClean="0">
                <a:solidFill>
                  <a:srgbClr val="FF0000"/>
                </a:solidFill>
              </a:rPr>
              <a:t>zobák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57488" y="357166"/>
            <a:ext cx="20697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Ptáci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Mnozí ptáci u nás zůstávají po celý rok (například vrabec), ale mnoho ptáků na podzim odlétá do teplých krajin a na jaře se zase vracejí. Těmto ptákům se říká </a:t>
            </a:r>
            <a:r>
              <a:rPr lang="cs-CZ" dirty="0" smtClean="0">
                <a:solidFill>
                  <a:srgbClr val="FF0000"/>
                </a:solidFill>
              </a:rPr>
              <a:t>tažní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Ptáci jsou rozděleni do několika skupin:</a:t>
            </a:r>
          </a:p>
          <a:p>
            <a:pPr lvl="1"/>
            <a:r>
              <a:rPr lang="cs-CZ" dirty="0" smtClean="0"/>
              <a:t>Dravci</a:t>
            </a:r>
          </a:p>
          <a:p>
            <a:pPr lvl="1"/>
            <a:r>
              <a:rPr lang="cs-CZ" dirty="0" smtClean="0"/>
              <a:t>Pěvci</a:t>
            </a:r>
          </a:p>
          <a:p>
            <a:pPr lvl="1"/>
            <a:r>
              <a:rPr lang="cs-CZ" dirty="0" smtClean="0"/>
              <a:t>Sovy</a:t>
            </a:r>
          </a:p>
          <a:p>
            <a:pPr lvl="1"/>
            <a:r>
              <a:rPr lang="cs-CZ" dirty="0" smtClean="0"/>
              <a:t>Papoušci</a:t>
            </a:r>
          </a:p>
          <a:p>
            <a:pPr lvl="1"/>
            <a:r>
              <a:rPr lang="cs-CZ" dirty="0" smtClean="0"/>
              <a:t>Běžci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Ptačí vejce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Ptačí vejce má oválný tvar.</a:t>
            </a:r>
          </a:p>
          <a:p>
            <a:r>
              <a:rPr lang="cs-CZ" dirty="0" smtClean="0"/>
              <a:t>Skládá se z bílku a žloutku.</a:t>
            </a:r>
          </a:p>
          <a:p>
            <a:r>
              <a:rPr lang="cs-CZ" dirty="0" smtClean="0"/>
              <a:t>Vajíčko je pokryté vápenitým obalem- </a:t>
            </a:r>
            <a:r>
              <a:rPr lang="cs-CZ" dirty="0" smtClean="0">
                <a:solidFill>
                  <a:srgbClr val="FF0000"/>
                </a:solidFill>
              </a:rPr>
              <a:t>skořápkou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Samičky sedí na vejcích, aby je zahřály a mohli se </a:t>
            </a:r>
            <a:r>
              <a:rPr lang="cs-CZ" smtClean="0"/>
              <a:t>vylíhnout malí </a:t>
            </a:r>
            <a:r>
              <a:rPr lang="cs-CZ" dirty="0" smtClean="0"/>
              <a:t>potomci.</a:t>
            </a:r>
          </a:p>
          <a:p>
            <a:endParaRPr lang="cs-CZ" dirty="0"/>
          </a:p>
        </p:txBody>
      </p:sp>
      <p:pic>
        <p:nvPicPr>
          <p:cNvPr id="27650" name="Picture 2" descr="C:\Users\pc\AppData\Local\Microsoft\Windows\Temporary Internet Files\Content.IE5\F5FP0QGT\MC9003605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4286256"/>
            <a:ext cx="2650515" cy="242886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pc\AppData\Local\Microsoft\Windows\Temporary Internet Files\Content.IE5\EY9RVJJ1\MC9001092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1285860"/>
            <a:ext cx="4131875" cy="498025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429256" y="5286388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Ocas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43372" y="3071810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----  Křídlo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44" y="2214554"/>
            <a:ext cx="1584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Zobák--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86050" y="1000108"/>
            <a:ext cx="1208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Hlava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3143248"/>
            <a:ext cx="16433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Břicho--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4857760"/>
            <a:ext cx="25426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Nohy s drápy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ostré drápy.</a:t>
            </a:r>
          </a:p>
          <a:p>
            <a:r>
              <a:rPr lang="cs-CZ" dirty="0" smtClean="0"/>
              <a:t>Poznáme je například podle zahnutého zobáku.</a:t>
            </a:r>
          </a:p>
          <a:p>
            <a:r>
              <a:rPr lang="cs-CZ" dirty="0" smtClean="0"/>
              <a:t>Mají mohutná křídla.</a:t>
            </a:r>
          </a:p>
          <a:p>
            <a:r>
              <a:rPr lang="cs-CZ" dirty="0" smtClean="0"/>
              <a:t>Jsou to masožravci a svou kořist loví ve dne pomocí zraku.</a:t>
            </a:r>
          </a:p>
          <a:p>
            <a:r>
              <a:rPr lang="cs-CZ" dirty="0" smtClean="0"/>
              <a:t>Mezi dravce patří například orel, sokol, jestřáb.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EY9RVJJ1\MC9000884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57166"/>
            <a:ext cx="1773022" cy="1257300"/>
          </a:xfrm>
          <a:prstGeom prst="rect">
            <a:avLst/>
          </a:prstGeom>
          <a:noFill/>
        </p:spPr>
      </p:pic>
      <p:pic>
        <p:nvPicPr>
          <p:cNvPr id="1027" name="Picture 3" descr="C:\Users\pc\AppData\Local\Microsoft\Windows\Temporary Internet Files\Content.IE5\6ATLTG1X\MC9000839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000240"/>
            <a:ext cx="1383273" cy="2571744"/>
          </a:xfrm>
          <a:prstGeom prst="rect">
            <a:avLst/>
          </a:prstGeom>
          <a:noFill/>
        </p:spPr>
      </p:pic>
      <p:pic>
        <p:nvPicPr>
          <p:cNvPr id="1028" name="Picture 4" descr="C:\Users\pc\AppData\Local\Microsoft\Windows\Temporary Internet Files\Content.IE5\F5FP0QGT\MC9001094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4545256"/>
            <a:ext cx="1486856" cy="231274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428860" y="500042"/>
            <a:ext cx="156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Orel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00232" y="2786058"/>
            <a:ext cx="19046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Sokol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00232" y="5214950"/>
            <a:ext cx="25907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Jestřáb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pěvce patří více než polovina všech ptáků.</a:t>
            </a:r>
          </a:p>
          <a:p>
            <a:r>
              <a:rPr lang="cs-CZ" dirty="0" smtClean="0"/>
              <a:t>Jejich charakteristická vlastnost je zpěv.</a:t>
            </a:r>
          </a:p>
          <a:p>
            <a:r>
              <a:rPr lang="cs-CZ" dirty="0" smtClean="0"/>
              <a:t>Mají nohy uzpůsobené k uchycení na velmi tenkých větvích stromů.</a:t>
            </a:r>
          </a:p>
          <a:p>
            <a:r>
              <a:rPr lang="cs-CZ" dirty="0" smtClean="0"/>
              <a:t>Pěvce můžeme potkat po celém světě.</a:t>
            </a:r>
          </a:p>
          <a:p>
            <a:r>
              <a:rPr lang="cs-CZ" dirty="0" smtClean="0"/>
              <a:t>Mezi pěvce patří například:</a:t>
            </a:r>
          </a:p>
          <a:p>
            <a:pPr lvl="1"/>
            <a:r>
              <a:rPr lang="cs-CZ" dirty="0" smtClean="0"/>
              <a:t>Sýkorka</a:t>
            </a:r>
          </a:p>
          <a:p>
            <a:pPr lvl="1"/>
            <a:r>
              <a:rPr lang="cs-CZ" dirty="0" smtClean="0"/>
              <a:t>Vlaštovka</a:t>
            </a:r>
          </a:p>
          <a:p>
            <a:pPr lvl="1"/>
            <a:r>
              <a:rPr lang="cs-CZ" dirty="0" smtClean="0"/>
              <a:t>Dudek</a:t>
            </a:r>
          </a:p>
          <a:p>
            <a:pPr lvl="1"/>
            <a:r>
              <a:rPr lang="cs-CZ" dirty="0" smtClean="0"/>
              <a:t>Kos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EY9RVJJ1\MC9001092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42852"/>
            <a:ext cx="1701863" cy="2051301"/>
          </a:xfrm>
          <a:prstGeom prst="rect">
            <a:avLst/>
          </a:prstGeom>
          <a:noFill/>
        </p:spPr>
      </p:pic>
      <p:pic>
        <p:nvPicPr>
          <p:cNvPr id="2051" name="Picture 3" descr="C:\Users\pc\AppData\Local\Microsoft\Windows\Temporary Internet Files\Content.IE5\F5FP0QGT\MC9000839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357430"/>
            <a:ext cx="2530831" cy="1853981"/>
          </a:xfrm>
          <a:prstGeom prst="rect">
            <a:avLst/>
          </a:prstGeom>
          <a:noFill/>
        </p:spPr>
      </p:pic>
      <p:pic>
        <p:nvPicPr>
          <p:cNvPr id="2056" name="Picture 8" descr="C:\Users\pc\AppData\Local\Microsoft\Windows\Temporary Internet Files\Content.IE5\M2JPXCY7\MC9001092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786" y="4929198"/>
            <a:ext cx="1605149" cy="134930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071670" y="714356"/>
            <a:ext cx="31694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Sýkorka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14612" y="3071810"/>
            <a:ext cx="23679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Dudek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28860" y="5214950"/>
            <a:ext cx="39601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Vlaštovka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samostatně žijící ptáci lovící v noci.</a:t>
            </a:r>
          </a:p>
          <a:p>
            <a:r>
              <a:rPr lang="cs-CZ" dirty="0" smtClean="0"/>
              <a:t>Živí se hmyzem, drobnými savci, jinými druhy ptáků a některé druhy dokonce i rybami</a:t>
            </a:r>
          </a:p>
          <a:p>
            <a:r>
              <a:rPr lang="cs-CZ" dirty="0" smtClean="0"/>
              <a:t>Vyskytují se skoro po všech kontinentech (výjimkou je Antarktida)</a:t>
            </a:r>
          </a:p>
          <a:p>
            <a:r>
              <a:rPr lang="cs-CZ" dirty="0" smtClean="0"/>
              <a:t>Mezi sovy patří:</a:t>
            </a:r>
          </a:p>
          <a:p>
            <a:pPr lvl="1"/>
            <a:r>
              <a:rPr lang="cs-CZ" dirty="0" smtClean="0"/>
              <a:t>Výr velký</a:t>
            </a:r>
          </a:p>
          <a:p>
            <a:pPr lvl="1"/>
            <a:r>
              <a:rPr lang="cs-CZ" dirty="0" smtClean="0"/>
              <a:t>Sova pálená</a:t>
            </a:r>
          </a:p>
          <a:p>
            <a:pPr lvl="1"/>
            <a:r>
              <a:rPr lang="cs-CZ" dirty="0" smtClean="0"/>
              <a:t>Puštík obecný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pc\AppData\Local\Microsoft\Windows\Temporary Internet Files\Content.IE5\F5FP0QGT\MP9004387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0"/>
            <a:ext cx="2402031" cy="2092362"/>
          </a:xfrm>
          <a:prstGeom prst="rect">
            <a:avLst/>
          </a:prstGeom>
          <a:noFill/>
        </p:spPr>
      </p:pic>
      <p:pic>
        <p:nvPicPr>
          <p:cNvPr id="3078" name="Picture 6" descr="C:\Users\pc\AppData\Local\Microsoft\Windows\Temporary Internet Files\Content.IE5\6ATLTG1X\MP9004065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357430"/>
            <a:ext cx="1501298" cy="2250848"/>
          </a:xfrm>
          <a:prstGeom prst="rect">
            <a:avLst/>
          </a:prstGeom>
          <a:noFill/>
        </p:spPr>
      </p:pic>
      <p:pic>
        <p:nvPicPr>
          <p:cNvPr id="3082" name="Picture 10" descr="http://www.rspb.org.uk/images/cache/tawnyowl_300_tcm9-142525_v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4857760"/>
            <a:ext cx="2000240" cy="200024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928926" y="785794"/>
            <a:ext cx="32079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Výr velký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00298" y="3000372"/>
            <a:ext cx="40238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Sova pálená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00298" y="5357826"/>
            <a:ext cx="46923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Puštík obecný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Papoušci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Jsou to ptáci žijící v tropických oblastech.</a:t>
            </a:r>
          </a:p>
          <a:p>
            <a:r>
              <a:rPr lang="cs-CZ" dirty="0" smtClean="0"/>
              <a:t>Jsou chováni i doma.</a:t>
            </a:r>
          </a:p>
          <a:p>
            <a:r>
              <a:rPr lang="cs-CZ" dirty="0" smtClean="0"/>
              <a:t>Jsou pestře zbarvení.</a:t>
            </a:r>
          </a:p>
          <a:p>
            <a:r>
              <a:rPr lang="cs-CZ" dirty="0" smtClean="0"/>
              <a:t>Živí se rostlinami nebo hmyzem.</a:t>
            </a:r>
          </a:p>
          <a:p>
            <a:r>
              <a:rPr lang="cs-CZ" dirty="0" smtClean="0"/>
              <a:t>Papoušci jsou nejinteligentnější ptáci- dokážou zapískat celé písničky nebo se dokonce naučit i mluvit až 200 slov.</a:t>
            </a:r>
          </a:p>
          <a:p>
            <a:r>
              <a:rPr lang="cs-CZ" dirty="0" smtClean="0"/>
              <a:t>Mezi papoušky patří:</a:t>
            </a:r>
          </a:p>
          <a:p>
            <a:pPr lvl="1"/>
            <a:r>
              <a:rPr lang="cs-CZ" dirty="0" smtClean="0"/>
              <a:t>Ara</a:t>
            </a:r>
          </a:p>
          <a:p>
            <a:pPr lvl="1"/>
            <a:r>
              <a:rPr lang="cs-CZ" dirty="0" smtClean="0"/>
              <a:t>Andulka</a:t>
            </a:r>
          </a:p>
          <a:p>
            <a:pPr lvl="1"/>
            <a:r>
              <a:rPr lang="cs-CZ" dirty="0" smtClean="0"/>
              <a:t>Kakadu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C:\Users\pc\AppData\Local\Microsoft\Windows\Temporary Internet Files\Content.IE5\EY9RVJJ1\MP9004424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39414" cy="2428868"/>
          </a:xfrm>
          <a:prstGeom prst="rect">
            <a:avLst/>
          </a:prstGeom>
          <a:noFill/>
        </p:spPr>
      </p:pic>
      <p:pic>
        <p:nvPicPr>
          <p:cNvPr id="24584" name="Picture 8" descr="http://papousek.unas.cz/druhy_other_files/andulka_zele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635527"/>
            <a:ext cx="1428760" cy="2117627"/>
          </a:xfrm>
          <a:prstGeom prst="rect">
            <a:avLst/>
          </a:prstGeom>
          <a:noFill/>
        </p:spPr>
      </p:pic>
      <p:pic>
        <p:nvPicPr>
          <p:cNvPr id="24585" name="Picture 9" descr="C:\Users\pc\AppData\Local\Microsoft\Windows\Temporary Internet Files\Content.IE5\6ATLTG1X\MC9003379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4857760"/>
            <a:ext cx="1655064" cy="182971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357422" y="928670"/>
            <a:ext cx="12866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Ara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43174" y="3000372"/>
            <a:ext cx="28191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Andulka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14612" y="5572140"/>
            <a:ext cx="25578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Kakadu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Běžci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Tito ptáci výborně běhají (až 70km/h), ale nedokážou létat.</a:t>
            </a:r>
          </a:p>
          <a:p>
            <a:r>
              <a:rPr lang="cs-CZ" dirty="0" smtClean="0"/>
              <a:t>Jsou největšími ptáky na světě.</a:t>
            </a:r>
          </a:p>
          <a:p>
            <a:r>
              <a:rPr lang="cs-CZ" dirty="0" smtClean="0"/>
              <a:t>Mají dlouhý krk a nohy.</a:t>
            </a:r>
          </a:p>
          <a:p>
            <a:r>
              <a:rPr lang="cs-CZ" dirty="0" smtClean="0"/>
              <a:t>Vyskytují se na jižní polokouli</a:t>
            </a:r>
          </a:p>
          <a:p>
            <a:r>
              <a:rPr lang="cs-CZ" dirty="0" smtClean="0"/>
              <a:t>Patří sem:</a:t>
            </a:r>
          </a:p>
          <a:p>
            <a:pPr lvl="1"/>
            <a:r>
              <a:rPr lang="cs-CZ" dirty="0" smtClean="0"/>
              <a:t>Pštros</a:t>
            </a:r>
          </a:p>
          <a:p>
            <a:pPr lvl="1"/>
            <a:r>
              <a:rPr lang="cs-CZ" dirty="0" smtClean="0"/>
              <a:t>Emu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C:\Users\pc\AppData\Local\Microsoft\Windows\Temporary Internet Files\Content.IE5\F5FP0QGT\MC9001092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071546"/>
            <a:ext cx="3611773" cy="397646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357290" y="5500702"/>
            <a:ext cx="21499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Pštros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214290"/>
            <a:ext cx="763863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Poznáš, co je to za ptáka?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Picture 2" descr="C:\Users\pc\AppData\Local\Microsoft\Windows\Temporary Internet Files\Content.IE5\EY9RVJJ1\MP9004424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00174"/>
            <a:ext cx="1357290" cy="2010888"/>
          </a:xfrm>
          <a:prstGeom prst="rect">
            <a:avLst/>
          </a:prstGeom>
          <a:noFill/>
        </p:spPr>
      </p:pic>
      <p:pic>
        <p:nvPicPr>
          <p:cNvPr id="4" name="Picture 2" descr="C:\Users\pc\AppData\Local\Microsoft\Windows\Temporary Internet Files\Content.IE5\F5FP0QGT\MC9001092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1714488"/>
            <a:ext cx="1540071" cy="1695575"/>
          </a:xfrm>
          <a:prstGeom prst="rect">
            <a:avLst/>
          </a:prstGeom>
          <a:noFill/>
        </p:spPr>
      </p:pic>
      <p:pic>
        <p:nvPicPr>
          <p:cNvPr id="5" name="Picture 6" descr="C:\Users\pc\AppData\Local\Microsoft\Windows\Temporary Internet Files\Content.IE5\6ATLTG1X\MP90040651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1428736"/>
            <a:ext cx="1501298" cy="2250848"/>
          </a:xfrm>
          <a:prstGeom prst="rect">
            <a:avLst/>
          </a:prstGeom>
          <a:noFill/>
        </p:spPr>
      </p:pic>
      <p:pic>
        <p:nvPicPr>
          <p:cNvPr id="6" name="Picture 3" descr="C:\Users\pc\AppData\Local\Microsoft\Windows\Temporary Internet Files\Content.IE5\F5FP0QGT\MC9000839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43570" y="1643050"/>
            <a:ext cx="2530831" cy="185398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785918" y="6334780"/>
            <a:ext cx="12858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Ara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15140" y="5643578"/>
            <a:ext cx="12025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Pštros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0" y="5676629"/>
            <a:ext cx="21739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Sova pálená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7158" y="6215082"/>
            <a:ext cx="12394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Dudek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85984" y="5715016"/>
            <a:ext cx="10791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Sokol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28992" y="5643578"/>
            <a:ext cx="9044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Orel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72000" y="5643578"/>
            <a:ext cx="17700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Vlaštovka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14678" y="6211669"/>
            <a:ext cx="1752404" cy="80021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Výr velký</a:t>
            </a:r>
            <a:endParaRPr lang="cs-CZ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86380" y="6215082"/>
            <a:ext cx="15552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Kukačka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8" y="285728"/>
            <a:ext cx="56580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Pravda nebo lež?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/>
            <a:r>
              <a:rPr lang="cs-CZ" dirty="0" smtClean="0"/>
              <a:t>Ptačí vajíčko je ze železa.                 ANO-NE</a:t>
            </a:r>
          </a:p>
          <a:p>
            <a:pPr algn="r"/>
            <a:r>
              <a:rPr lang="cs-CZ" dirty="0" smtClean="0"/>
              <a:t>Dudek je dravec.                             ANO-NE</a:t>
            </a:r>
          </a:p>
          <a:p>
            <a:pPr algn="r"/>
            <a:r>
              <a:rPr lang="cs-CZ" dirty="0" smtClean="0"/>
              <a:t>Výr velký je sova.                          ANO-NE</a:t>
            </a:r>
          </a:p>
          <a:p>
            <a:pPr algn="r"/>
            <a:r>
              <a:rPr lang="cs-CZ" smtClean="0"/>
              <a:t>Běžci létají </a:t>
            </a:r>
            <a:r>
              <a:rPr lang="cs-CZ" dirty="0" smtClean="0"/>
              <a:t>až 70km/h                 ANO-NE</a:t>
            </a:r>
          </a:p>
          <a:p>
            <a:pPr algn="r"/>
            <a:r>
              <a:rPr lang="cs-CZ" dirty="0" smtClean="0"/>
              <a:t>Tažní ptáci na podzim odlétají.  ANO-NE</a:t>
            </a:r>
          </a:p>
          <a:p>
            <a:pPr algn="r"/>
            <a:r>
              <a:rPr lang="cs-CZ" dirty="0" smtClean="0"/>
              <a:t>Dravci mají zahnutý zobák.      ANO-NE</a:t>
            </a:r>
          </a:p>
          <a:p>
            <a:pPr algn="r"/>
            <a:r>
              <a:rPr lang="cs-CZ" dirty="0" smtClean="0"/>
              <a:t>Sovy loví v noci.                     ANO-NE</a:t>
            </a:r>
          </a:p>
          <a:p>
            <a:pPr algn="r"/>
            <a:r>
              <a:rPr lang="cs-CZ" dirty="0" smtClean="0"/>
              <a:t>Pštros je růžový.                  ANO-NE</a:t>
            </a:r>
          </a:p>
          <a:p>
            <a:pPr algn="r"/>
            <a:r>
              <a:rPr lang="cs-CZ" dirty="0" smtClean="0"/>
              <a:t>Papoušci se živí rybami.     ANO-NE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pc\AppData\Local\Microsoft\Windows\Temporary Internet Files\Content.IE5\EY9RVJJ1\MC9001092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571612"/>
            <a:ext cx="4131875" cy="498025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214414" y="214290"/>
            <a:ext cx="53162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Popiš tělo ptáka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416</TotalTime>
  <Words>536</Words>
  <Application>Microsoft Office PowerPoint</Application>
  <PresentationFormat>Předvádění na obrazovce (4:3)</PresentationFormat>
  <Paragraphs>115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Bohatý</vt:lpstr>
      <vt:lpstr>Prezentace aplikace PowerPoint</vt:lpstr>
      <vt:lpstr>anotace</vt:lpstr>
      <vt:lpstr>Prezentace aplikace PowerPoint</vt:lpstr>
      <vt:lpstr>Prezentace aplikace PowerPoint</vt:lpstr>
      <vt:lpstr>Ptačí vejce</vt:lpstr>
      <vt:lpstr>Prezentace aplikace PowerPoint</vt:lpstr>
      <vt:lpstr>Dravci</vt:lpstr>
      <vt:lpstr>Prezentace aplikace PowerPoint</vt:lpstr>
      <vt:lpstr>Pěvci</vt:lpstr>
      <vt:lpstr>Prezentace aplikace PowerPoint</vt:lpstr>
      <vt:lpstr>Sovy</vt:lpstr>
      <vt:lpstr>Prezentace aplikace PowerPoint</vt:lpstr>
      <vt:lpstr>Papoušci</vt:lpstr>
      <vt:lpstr>Prezentace aplikace PowerPoint</vt:lpstr>
      <vt:lpstr>Běžci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48</cp:revision>
  <dcterms:created xsi:type="dcterms:W3CDTF">2011-08-21T15:31:45Z</dcterms:created>
  <dcterms:modified xsi:type="dcterms:W3CDTF">2012-11-06T11:12:53Z</dcterms:modified>
</cp:coreProperties>
</file>