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60" r:id="rId7"/>
    <p:sldId id="261" r:id="rId8"/>
    <p:sldId id="267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 Veselí nad Moravou, 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VY_32_INOVACE_14/06_Listiny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Listiny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EE23A34-4F71-4F00-A318-6A9950FA7A15}" type="presOf" srcId="{019433A1-1324-4DE1-9E6F-32B851095F74}" destId="{A3817367-F2BC-482F-8832-FA00B51DCCF3}" srcOrd="0" destOrd="0" presId="urn:microsoft.com/office/officeart/2005/8/layout/target3"/>
    <dgm:cxn modelId="{3F976E57-E9D1-48C8-8CAA-BBB5A5C969E8}" type="presOf" srcId="{C73C7642-F245-4585-8F88-243F9FAEF6CA}" destId="{9A9B6F4F-B6FF-4F2D-B640-A8473E589523}" srcOrd="0" destOrd="0" presId="urn:microsoft.com/office/officeart/2005/8/layout/target3"/>
    <dgm:cxn modelId="{DDF4388D-8411-4064-BC91-F241DF680F31}" type="presOf" srcId="{445C7998-7549-48B0-BD68-D4F0167F02E5}" destId="{4D19AB04-24FA-40C2-B203-52AE3D15E171}" srcOrd="1" destOrd="0" presId="urn:microsoft.com/office/officeart/2005/8/layout/target3"/>
    <dgm:cxn modelId="{135CEE66-D245-482D-91CF-D6F2D35AC1FF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64C5895-42A6-42A6-A891-FAE45DB22C10}" type="presOf" srcId="{445C7998-7549-48B0-BD68-D4F0167F02E5}" destId="{BC35EE03-4121-4EF9-923D-7CB6D30D358D}" srcOrd="0" destOrd="0" presId="urn:microsoft.com/office/officeart/2005/8/layout/target3"/>
    <dgm:cxn modelId="{D77E065A-BB7D-4CBC-A668-058C636F1018}" type="presOf" srcId="{019433A1-1324-4DE1-9E6F-32B851095F74}" destId="{E7297F21-D4FD-4A41-AE58-814D01A6B5E7}" srcOrd="1" destOrd="0" presId="urn:microsoft.com/office/officeart/2005/8/layout/target3"/>
    <dgm:cxn modelId="{3EFC07AC-3CAC-4B28-93F4-56A7CCB0F806}" type="presOf" srcId="{39F8B381-5807-488E-AC22-73DD4140ED4A}" destId="{71045F8C-00FA-488E-A7BD-E2E6753D979D}" srcOrd="0" destOrd="0" presId="urn:microsoft.com/office/officeart/2005/8/layout/target3"/>
    <dgm:cxn modelId="{3FC3E275-B500-4EE1-B8B6-290398B4E854}" type="presOf" srcId="{EBC41103-E2E5-4D48-9B4B-425520D3D098}" destId="{A27B6496-BF1B-4384-9217-9659064D5D6A}" srcOrd="1" destOrd="0" presId="urn:microsoft.com/office/officeart/2005/8/layout/target3"/>
    <dgm:cxn modelId="{CCFC2E0E-5AFE-4265-9303-F0F5D4BE5DAD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2A62FCA-3F6D-4B03-BEBC-119B2F382E6C}" type="presOf" srcId="{FBBFC3EA-9D9D-4F3A-BEA6-9C2C0E46BF20}" destId="{643EA938-EDE0-4533-ACCC-D2BD6F3A527C}" srcOrd="0" destOrd="0" presId="urn:microsoft.com/office/officeart/2005/8/layout/target3"/>
    <dgm:cxn modelId="{51ECDADF-D714-4FB7-AF65-7E2BF1995313}" type="presOf" srcId="{FBBFC3EA-9D9D-4F3A-BEA6-9C2C0E46BF20}" destId="{832BF48F-0145-4429-9E02-8FCA946CCE9E}" srcOrd="1" destOrd="0" presId="urn:microsoft.com/office/officeart/2005/8/layout/target3"/>
    <dgm:cxn modelId="{0BC436BC-2795-432E-ACE9-CBCB1C8A76FB}" type="presParOf" srcId="{71045F8C-00FA-488E-A7BD-E2E6753D979D}" destId="{3577EC6B-C980-4F34-8C69-4365E7B8FC8C}" srcOrd="0" destOrd="0" presId="urn:microsoft.com/office/officeart/2005/8/layout/target3"/>
    <dgm:cxn modelId="{8C8439E4-07D5-4C93-858E-E749A9DC6EDB}" type="presParOf" srcId="{71045F8C-00FA-488E-A7BD-E2E6753D979D}" destId="{6940EB87-DC1D-4BC3-9408-9AC2E1FFC039}" srcOrd="1" destOrd="0" presId="urn:microsoft.com/office/officeart/2005/8/layout/target3"/>
    <dgm:cxn modelId="{A016CD70-8A95-44F4-8BDA-1E4558A54901}" type="presParOf" srcId="{71045F8C-00FA-488E-A7BD-E2E6753D979D}" destId="{BC35EE03-4121-4EF9-923D-7CB6D30D358D}" srcOrd="2" destOrd="0" presId="urn:microsoft.com/office/officeart/2005/8/layout/target3"/>
    <dgm:cxn modelId="{E5540908-7CFC-4B87-BB1B-04823CDE50DF}" type="presParOf" srcId="{71045F8C-00FA-488E-A7BD-E2E6753D979D}" destId="{C95EEA27-3CBF-4645-A92D-9D8AF5C1CBFC}" srcOrd="3" destOrd="0" presId="urn:microsoft.com/office/officeart/2005/8/layout/target3"/>
    <dgm:cxn modelId="{FE1C32F2-98AE-483A-BF75-DC81D47FB3E4}" type="presParOf" srcId="{71045F8C-00FA-488E-A7BD-E2E6753D979D}" destId="{851BB866-B6AE-4566-893F-4C635BA974FC}" srcOrd="4" destOrd="0" presId="urn:microsoft.com/office/officeart/2005/8/layout/target3"/>
    <dgm:cxn modelId="{B8163BA1-CD47-43C4-A073-A56D4888F333}" type="presParOf" srcId="{71045F8C-00FA-488E-A7BD-E2E6753D979D}" destId="{643EA938-EDE0-4533-ACCC-D2BD6F3A527C}" srcOrd="5" destOrd="0" presId="urn:microsoft.com/office/officeart/2005/8/layout/target3"/>
    <dgm:cxn modelId="{D79AF863-E9D2-4C1B-B0A1-DA1AF98D297D}" type="presParOf" srcId="{71045F8C-00FA-488E-A7BD-E2E6753D979D}" destId="{92F31B18-D66D-4CC7-89B9-378928DE877D}" srcOrd="6" destOrd="0" presId="urn:microsoft.com/office/officeart/2005/8/layout/target3"/>
    <dgm:cxn modelId="{13BB4578-6184-4751-9A85-D9381064C0A3}" type="presParOf" srcId="{71045F8C-00FA-488E-A7BD-E2E6753D979D}" destId="{902074E1-B931-4618-97F1-FADBE82E9C3C}" srcOrd="7" destOrd="0" presId="urn:microsoft.com/office/officeart/2005/8/layout/target3"/>
    <dgm:cxn modelId="{DE3ACDF6-EF6F-4F4B-BE11-0D1134B11804}" type="presParOf" srcId="{71045F8C-00FA-488E-A7BD-E2E6753D979D}" destId="{A3817367-F2BC-482F-8832-FA00B51DCCF3}" srcOrd="8" destOrd="0" presId="urn:microsoft.com/office/officeart/2005/8/layout/target3"/>
    <dgm:cxn modelId="{820CF5C5-8063-4A2A-8E34-FE053913E190}" type="presParOf" srcId="{71045F8C-00FA-488E-A7BD-E2E6753D979D}" destId="{2DD79E57-A63E-47D4-A1AB-6DF333476AD4}" srcOrd="9" destOrd="0" presId="urn:microsoft.com/office/officeart/2005/8/layout/target3"/>
    <dgm:cxn modelId="{93A010B3-DF22-4FDD-BAD4-7A1D4835F8EB}" type="presParOf" srcId="{71045F8C-00FA-488E-A7BD-E2E6753D979D}" destId="{648967D3-ED80-4214-8D87-4E7012561E4A}" srcOrd="10" destOrd="0" presId="urn:microsoft.com/office/officeart/2005/8/layout/target3"/>
    <dgm:cxn modelId="{1B80B0EC-C451-49B6-929D-86FB4B35D329}" type="presParOf" srcId="{71045F8C-00FA-488E-A7BD-E2E6753D979D}" destId="{9A9B6F4F-B6FF-4F2D-B640-A8473E589523}" srcOrd="11" destOrd="0" presId="urn:microsoft.com/office/officeart/2005/8/layout/target3"/>
    <dgm:cxn modelId="{B6DB61F2-16FF-482F-BD45-823819C07427}" type="presParOf" srcId="{71045F8C-00FA-488E-A7BD-E2E6753D979D}" destId="{13BD0FAF-9F2C-4708-9E63-A8E8E5252943}" srcOrd="12" destOrd="0" presId="urn:microsoft.com/office/officeart/2005/8/layout/target3"/>
    <dgm:cxn modelId="{3B8CBED5-DCE5-4A6B-A3EF-EC74634B2DAF}" type="presParOf" srcId="{71045F8C-00FA-488E-A7BD-E2E6753D979D}" destId="{6821E7C9-5E4B-45FA-8F82-01E6F26FAA25}" srcOrd="13" destOrd="0" presId="urn:microsoft.com/office/officeart/2005/8/layout/target3"/>
    <dgm:cxn modelId="{0A0BB72E-75A5-4567-AE51-513AE43B37F6}" type="presParOf" srcId="{71045F8C-00FA-488E-A7BD-E2E6753D979D}" destId="{3BA01B75-849B-4716-8BCD-084A86FF328F}" srcOrd="14" destOrd="0" presId="urn:microsoft.com/office/officeart/2005/8/layout/target3"/>
    <dgm:cxn modelId="{4C0689E0-AB02-49C7-BB55-04DFCCBE457B}" type="presParOf" srcId="{71045F8C-00FA-488E-A7BD-E2E6753D979D}" destId="{4D19AB04-24FA-40C2-B203-52AE3D15E171}" srcOrd="15" destOrd="0" presId="urn:microsoft.com/office/officeart/2005/8/layout/target3"/>
    <dgm:cxn modelId="{4317C951-4AA0-45F1-9D5A-6A3567799DCA}" type="presParOf" srcId="{71045F8C-00FA-488E-A7BD-E2E6753D979D}" destId="{832BF48F-0145-4429-9E02-8FCA946CCE9E}" srcOrd="16" destOrd="0" presId="urn:microsoft.com/office/officeart/2005/8/layout/target3"/>
    <dgm:cxn modelId="{6CAA8308-510E-48ED-9A03-EDE8D64432D8}" type="presParOf" srcId="{71045F8C-00FA-488E-A7BD-E2E6753D979D}" destId="{E7297F21-D4FD-4A41-AE58-814D01A6B5E7}" srcOrd="17" destOrd="0" presId="urn:microsoft.com/office/officeart/2005/8/layout/target3"/>
    <dgm:cxn modelId="{C712B790-CF69-45A3-8E27-571A4DE13536}" type="presParOf" srcId="{71045F8C-00FA-488E-A7BD-E2E6753D979D}" destId="{59F530CB-4999-43B3-A00D-6AB53886BD77}" srcOrd="18" destOrd="0" presId="urn:microsoft.com/office/officeart/2005/8/layout/target3"/>
    <dgm:cxn modelId="{227B7BE9-046D-4003-A386-CAD5C9F7969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 Veselí nad Moravou, 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VY_32_INOVACE_14/06_Listiny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Listiny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288821-B5B4-42FE-BD54-5869972A426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467A2-FD52-4850-9763-B42CE7BB61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272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C467A2-FD52-4850-9763-B42CE7BB61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7000">
              <a:srgbClr val="FF0000"/>
            </a:gs>
            <a:gs pos="33000">
              <a:srgbClr val="FFFF00"/>
            </a:gs>
            <a:gs pos="95000">
              <a:srgbClr val="FFF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9D9D9-6507-4638-B2D1-7917D6324246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29FF0-EF55-47C7-801C-30FDA56D4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57275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 v 8.ročníku na základní škole praktické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9.11.2012</a:t>
            </a:r>
          </a:p>
          <a:p>
            <a:r>
              <a:rPr lang="cs-CZ" dirty="0" smtClean="0"/>
              <a:t>Žáci učivo pochopili, reagovali přiměřeně </a:t>
            </a:r>
            <a:r>
              <a:rPr lang="cs-CZ" smtClean="0"/>
              <a:t>a správně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4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1139" y="2967335"/>
            <a:ext cx="473559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Rodný list</a:t>
            </a:r>
            <a:endParaRPr lang="cs-CZ" sz="8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matriční doklad, potvrzující narození člověka a základní údaje o něm.</a:t>
            </a:r>
          </a:p>
          <a:p>
            <a:r>
              <a:rPr lang="cs-CZ" dirty="0" smtClean="0"/>
              <a:t>V ČR je vydáván matričním úřadem dětem hned po narození.</a:t>
            </a:r>
          </a:p>
          <a:p>
            <a:r>
              <a:rPr lang="cs-CZ" dirty="0" smtClean="0"/>
              <a:t>Původně se vydával křestní list, který se vydával po křtu.</a:t>
            </a:r>
          </a:p>
          <a:p>
            <a:r>
              <a:rPr lang="cs-CZ" dirty="0" smtClean="0"/>
              <a:t>Do obdržení občanského průkazu (do 15ti let) je rodný list nejdůležitějším dokumentem.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428604"/>
            <a:ext cx="299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Rodný list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Příjmení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Datum narození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Místo narození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Údaje o rodičích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Rodné číslo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357166"/>
            <a:ext cx="67835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Rodný list obsahuje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8916" y="2967335"/>
            <a:ext cx="46551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Oddací list</a:t>
            </a:r>
            <a:endParaRPr lang="cs-CZ" sz="8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Oddací list poskytuje základní informace o uzavření manželství.</a:t>
            </a:r>
          </a:p>
          <a:p>
            <a:r>
              <a:rPr lang="cs-CZ" dirty="0" smtClean="0"/>
              <a:t>Jsou zde zapsány totožnosti obou manželů.</a:t>
            </a:r>
          </a:p>
          <a:p>
            <a:r>
              <a:rPr lang="cs-CZ" dirty="0" smtClean="0"/>
              <a:t>Novomanželé obdrží oddací list od matričního úřadu do několika dní od uzavření sňatku.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71736" y="357166"/>
            <a:ext cx="32033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Oddací list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Datum uzavření sňatku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Jméno a příjmení (i rodné) snoubenců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Datum narození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Místo narození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Údaje o rodičích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Rodné číslo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Dohoda o příjmení dětí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Údaje o svědcích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357166"/>
            <a:ext cx="6967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oddací list obsahuje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údaje jsou zapsány v rodném listě?</a:t>
            </a:r>
          </a:p>
          <a:p>
            <a:r>
              <a:rPr lang="cs-CZ" dirty="0" smtClean="0"/>
              <a:t>V oddacím listě jsou zapsány totožnosti manžela, manželky nebo obou?</a:t>
            </a:r>
          </a:p>
          <a:p>
            <a:r>
              <a:rPr lang="cs-CZ" dirty="0" smtClean="0"/>
              <a:t>Jaký je nejdůležitější doklad totožnosti do patnácti let a jaký od patnácti?</a:t>
            </a:r>
          </a:p>
          <a:p>
            <a:r>
              <a:rPr lang="cs-CZ" dirty="0" smtClean="0"/>
              <a:t>V kolika letech se dostává rodný list?</a:t>
            </a:r>
          </a:p>
          <a:p>
            <a:r>
              <a:rPr lang="cs-CZ" dirty="0" smtClean="0"/>
              <a:t>Od koho obdrží novomanželé oddací list?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357166"/>
            <a:ext cx="7205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Kolik si toho pamatuješ?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558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253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Brakynus Ceasar</dc:creator>
  <cp:lastModifiedBy>Jana Brákorová</cp:lastModifiedBy>
  <cp:revision>11</cp:revision>
  <dcterms:created xsi:type="dcterms:W3CDTF">2012-09-26T16:52:35Z</dcterms:created>
  <dcterms:modified xsi:type="dcterms:W3CDTF">2012-11-13T07:38:50Z</dcterms:modified>
</cp:coreProperties>
</file>