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138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odpovědi: 1. 1917, 2. 1916, 3. 1918, 4. 1915, 5. 1914, 6. 1916, 7. 1917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jpeg"/><Relationship Id="rId5" Type="http://schemas.openxmlformats.org/officeDocument/2006/relationships/image" Target="../media/image4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Datace událostí 1. </a:t>
            </a:r>
            <a:r>
              <a:rPr lang="cs-CZ" sz="15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VY_32_INOVACE_03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244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: 9.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1. světové války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práce s časovou přímkou, spojování událostí s daty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3282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Důležité mezníky 1. světové války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Šipka dolů 14"/>
          <p:cNvSpPr/>
          <p:nvPr/>
        </p:nvSpPr>
        <p:spPr>
          <a:xfrm>
            <a:off x="1428728" y="1428736"/>
            <a:ext cx="500066" cy="43577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28662" y="1857364"/>
            <a:ext cx="785818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1914       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00232" y="1928802"/>
            <a:ext cx="2267800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Počátek 1. světové války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28662" y="2357430"/>
            <a:ext cx="938495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1915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00232" y="2357430"/>
            <a:ext cx="129118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Bitva 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Ypres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2857496"/>
            <a:ext cx="60785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1916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00232" y="2857496"/>
            <a:ext cx="1421030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Bitva o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Verdun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28662" y="3357562"/>
            <a:ext cx="60785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1916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00232" y="3357562"/>
            <a:ext cx="204677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Bitva na řece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Sommě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857628"/>
            <a:ext cx="60785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1917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Nadpis 1"/>
          <p:cNvSpPr>
            <a:spLocks noGrp="1"/>
          </p:cNvSpPr>
          <p:nvPr/>
        </p:nvSpPr>
        <p:spPr>
          <a:xfrm>
            <a:off x="457200" y="28575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00232" y="3857628"/>
            <a:ext cx="183761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Vstup USA do války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28662" y="4357694"/>
            <a:ext cx="60785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1917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00232" y="4357694"/>
            <a:ext cx="1672574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Revoluce v Rusku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28662" y="4857760"/>
            <a:ext cx="607859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1918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00232" y="4857760"/>
            <a:ext cx="2121030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Konec 1. světové války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Přiřaď k události správný datum!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Vstup USA do války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Bitva o </a:t>
            </a: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Verdun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Závěr 1. světové války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Bitva u </a:t>
            </a: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Ypres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Začátek 1. světové války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Bitva na </a:t>
            </a: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Sommě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Revoluce v Rusku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Přidej k obrázkům správné letopočty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3" descr="C:\Users\Ira\AppData\Local\Microsoft\Windows\Temporary Internet Files\Content.IE5\4YFC436Y\MP90039932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4143380"/>
            <a:ext cx="1737360" cy="1155469"/>
          </a:xfrm>
          <a:prstGeom prst="rect">
            <a:avLst/>
          </a:prstGeom>
          <a:noFill/>
        </p:spPr>
      </p:pic>
      <p:pic>
        <p:nvPicPr>
          <p:cNvPr id="7" name="Picture 4" descr="C:\Users\Ira\AppData\Local\Microsoft\Windows\Temporary Internet Files\Content.IE5\4YFC436Y\MC9002152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2071678"/>
            <a:ext cx="1499857" cy="1540598"/>
          </a:xfrm>
          <a:prstGeom prst="rect">
            <a:avLst/>
          </a:prstGeom>
          <a:noFill/>
        </p:spPr>
      </p:pic>
      <p:pic>
        <p:nvPicPr>
          <p:cNvPr id="1026" name="Picture 2" descr="C:\Users\Ira\AppData\Local\Microsoft\Windows\Temporary Internet Files\Content.IE5\WOMOBDAP\MC90020054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42976" y="1785926"/>
            <a:ext cx="819150" cy="1828800"/>
          </a:xfrm>
          <a:prstGeom prst="rect">
            <a:avLst/>
          </a:prstGeom>
          <a:noFill/>
        </p:spPr>
      </p:pic>
      <p:pic>
        <p:nvPicPr>
          <p:cNvPr id="9" name="Picture 6" descr="C:\Users\Ira\AppData\Local\Microsoft\Windows\Temporary Internet Files\Content.IE5\Y1B3DDI9\MC90029793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43042" y="4429132"/>
            <a:ext cx="852828" cy="1208497"/>
          </a:xfrm>
          <a:prstGeom prst="rect">
            <a:avLst/>
          </a:prstGeom>
          <a:noFill/>
        </p:spPr>
      </p:pic>
      <p:pic>
        <p:nvPicPr>
          <p:cNvPr id="4" name="Picture 2" descr="C:\Users\Ira\AppData\Local\Microsoft\Windows\Temporary Internet Files\Content.IE5\4YFC436Y\MP9004490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71802" y="1500174"/>
            <a:ext cx="1964545" cy="21431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řešení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Users\Ira\AppData\Local\Microsoft\Windows\Temporary Internet Files\Content.IE5\WOMOBDAP\MC9002005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1785926"/>
            <a:ext cx="819150" cy="1828800"/>
          </a:xfrm>
          <a:prstGeom prst="rect">
            <a:avLst/>
          </a:prstGeom>
          <a:noFill/>
        </p:spPr>
      </p:pic>
      <p:pic>
        <p:nvPicPr>
          <p:cNvPr id="7" name="Picture 6" descr="C:\Users\Ira\AppData\Local\Microsoft\Windows\Temporary Internet Files\Content.IE5\Y1B3DDI9\MC9002979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4286256"/>
            <a:ext cx="852828" cy="1208497"/>
          </a:xfrm>
          <a:prstGeom prst="rect">
            <a:avLst/>
          </a:prstGeom>
          <a:noFill/>
        </p:spPr>
      </p:pic>
      <p:pic>
        <p:nvPicPr>
          <p:cNvPr id="9" name="Picture 4" descr="C:\Users\Ira\AppData\Local\Microsoft\Windows\Temporary Internet Files\Content.IE5\4YFC436Y\MC9002152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2071678"/>
            <a:ext cx="1499857" cy="1540598"/>
          </a:xfrm>
          <a:prstGeom prst="rect">
            <a:avLst/>
          </a:prstGeom>
          <a:noFill/>
        </p:spPr>
      </p:pic>
      <p:pic>
        <p:nvPicPr>
          <p:cNvPr id="10" name="Picture 3" descr="C:\Users\Ira\AppData\Local\Microsoft\Windows\Temporary Internet Files\Content.IE5\4YFC436Y\MP9003993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4942" y="4572008"/>
            <a:ext cx="1737360" cy="115546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42910" y="3714752"/>
            <a:ext cx="2453172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1917- Vstup USA do války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5786" y="5572140"/>
            <a:ext cx="242585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1914- Atentát v Sarajevu,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organizace Černá ruka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3643314"/>
            <a:ext cx="1845826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1915- Bitva 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Ypres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6" name="Picture 2" descr="C:\Users\Ira\AppData\Local\Microsoft\Windows\Temporary Internet Files\Content.IE5\4YFC436Y\MP9004490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6182" y="1571612"/>
            <a:ext cx="1964545" cy="214314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3929058" y="3929066"/>
            <a:ext cx="2227213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1917- Revoluce v Rusku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43570" y="6000768"/>
            <a:ext cx="212051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1916- Bitva na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Sommě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</TotalTime>
  <Words>284</Words>
  <Application>Microsoft Office PowerPoint</Application>
  <PresentationFormat>Předvádění na obrazovce (4:3)</PresentationFormat>
  <Paragraphs>69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</vt:lpstr>
      <vt:lpstr>Důležité mezníky 1. světové války</vt:lpstr>
      <vt:lpstr>Přiřaď k události správný datum!</vt:lpstr>
      <vt:lpstr>Přidej k obrázkům správné letopočty</vt:lpstr>
      <vt:lpstr>Správné řešení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56</cp:revision>
  <dcterms:created xsi:type="dcterms:W3CDTF">2011-05-26T14:17:08Z</dcterms:created>
  <dcterms:modified xsi:type="dcterms:W3CDTF">2011-11-01T14:18:29Z</dcterms:modified>
</cp:coreProperties>
</file>