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CA115C-35AF-4DC2-BCBF-22DB6B9DD246}" type="doc">
      <dgm:prSet loTypeId="urn:microsoft.com/office/officeart/2005/8/layout/chevron2" loCatId="list" qsTypeId="urn:microsoft.com/office/officeart/2005/8/quickstyle/3d2" qsCatId="3D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7400B4EC-0A6B-47E7-B938-FD3CE1C4D191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1" dirty="0" smtClean="0"/>
            <a:t>VY _52_INOVACE_A_09_Obsah</a:t>
          </a:r>
          <a:endParaRPr lang="cs-CZ" dirty="0"/>
        </a:p>
      </dgm:t>
    </dgm:pt>
    <dgm:pt modelId="{F227B28C-9DD9-4A8C-A4D2-34BF54A681C6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Název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B9EE2C1D-E151-44A7-A3F4-4080236CDA43}" type="sibTrans" cxnId="{BA95D659-E77D-4100-85DD-775BF60C8BF3}">
      <dgm:prSet/>
      <dgm:spPr/>
      <dgm:t>
        <a:bodyPr/>
        <a:lstStyle/>
        <a:p>
          <a:endParaRPr lang="cs-CZ"/>
        </a:p>
      </dgm:t>
    </dgm:pt>
    <dgm:pt modelId="{F763852E-B1A2-45DE-8CF2-CBB50F56F38C}" type="parTrans" cxnId="{BA95D659-E77D-4100-85DD-775BF60C8BF3}">
      <dgm:prSet/>
      <dgm:spPr/>
      <dgm:t>
        <a:bodyPr/>
        <a:lstStyle/>
        <a:p>
          <a:endParaRPr lang="cs-CZ"/>
        </a:p>
      </dgm:t>
    </dgm:pt>
    <dgm:pt modelId="{2191994D-2B2F-409B-816D-5393F73443BD}" type="sibTrans" cxnId="{28B6B152-6CA8-49A5-9DDB-821341AAB9B8}">
      <dgm:prSet/>
      <dgm:spPr/>
      <dgm:t>
        <a:bodyPr/>
        <a:lstStyle/>
        <a:p>
          <a:endParaRPr lang="cs-CZ"/>
        </a:p>
      </dgm:t>
    </dgm:pt>
    <dgm:pt modelId="{BAB13204-F21D-494C-B821-4D9BC8729C5D}" type="parTrans" cxnId="{28B6B152-6CA8-49A5-9DDB-821341AAB9B8}">
      <dgm:prSet/>
      <dgm:spPr/>
      <dgm:t>
        <a:bodyPr/>
        <a:lstStyle/>
        <a:p>
          <a:endParaRPr lang="cs-CZ"/>
        </a:p>
      </dgm:t>
    </dgm:pt>
    <dgm:pt modelId="{F8ABC22C-49C1-4197-89C5-A35DE57CFC75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dirty="0" smtClean="0"/>
            <a:t>Mgr. Martin Kapucián</a:t>
          </a:r>
          <a:endParaRPr lang="cs-CZ" dirty="0"/>
        </a:p>
      </dgm:t>
    </dgm:pt>
    <dgm:pt modelId="{B9F9B948-C59F-4474-B73A-BA8E12D58E8D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Autor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0F14CEBE-D730-409D-A70A-D9D9BB05DA66}" type="sibTrans" cxnId="{C2744D15-D845-41AA-8471-B6B6F8E8FFDD}">
      <dgm:prSet/>
      <dgm:spPr/>
      <dgm:t>
        <a:bodyPr/>
        <a:lstStyle/>
        <a:p>
          <a:endParaRPr lang="cs-CZ"/>
        </a:p>
      </dgm:t>
    </dgm:pt>
    <dgm:pt modelId="{30E6608B-9323-4DB8-91AB-52676658E3F7}" type="parTrans" cxnId="{C2744D15-D845-41AA-8471-B6B6F8E8FFDD}">
      <dgm:prSet/>
      <dgm:spPr/>
      <dgm:t>
        <a:bodyPr/>
        <a:lstStyle/>
        <a:p>
          <a:endParaRPr lang="cs-CZ"/>
        </a:p>
      </dgm:t>
    </dgm:pt>
    <dgm:pt modelId="{BE5F5D6D-802C-43C5-A010-2813FCC68567}" type="sibTrans" cxnId="{EF244F38-AE26-4D55-9702-F4FAC7266322}">
      <dgm:prSet/>
      <dgm:spPr/>
      <dgm:t>
        <a:bodyPr/>
        <a:lstStyle/>
        <a:p>
          <a:endParaRPr lang="cs-CZ"/>
        </a:p>
      </dgm:t>
    </dgm:pt>
    <dgm:pt modelId="{C6EC76E6-095A-4E75-9F2A-8CA31D151963}" type="parTrans" cxnId="{EF244F38-AE26-4D55-9702-F4FAC7266322}">
      <dgm:prSet/>
      <dgm:spPr/>
      <dgm:t>
        <a:bodyPr/>
        <a:lstStyle/>
        <a:p>
          <a:endParaRPr lang="cs-CZ"/>
        </a:p>
      </dgm:t>
    </dgm:pt>
    <dgm:pt modelId="{F7C9AC29-B15E-49CE-B243-F234F0356DEC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dirty="0" smtClean="0"/>
            <a:t>ZŠ a MŠ Deštné v O. h.</a:t>
          </a:r>
          <a:endParaRPr lang="cs-CZ" dirty="0"/>
        </a:p>
      </dgm:t>
    </dgm:pt>
    <dgm:pt modelId="{EF5FEA05-66EC-44C7-A56F-40A6937DE6BF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Škola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22A987CD-F64E-4A39-B6E0-BD97782604FB}" type="sibTrans" cxnId="{33167A36-B6B8-4A65-B0F2-EB49A4E93972}">
      <dgm:prSet/>
      <dgm:spPr/>
      <dgm:t>
        <a:bodyPr/>
        <a:lstStyle/>
        <a:p>
          <a:endParaRPr lang="cs-CZ"/>
        </a:p>
      </dgm:t>
    </dgm:pt>
    <dgm:pt modelId="{B3F9767D-20E1-4212-9938-9B5066E4476B}" type="parTrans" cxnId="{33167A36-B6B8-4A65-B0F2-EB49A4E93972}">
      <dgm:prSet/>
      <dgm:spPr/>
      <dgm:t>
        <a:bodyPr/>
        <a:lstStyle/>
        <a:p>
          <a:endParaRPr lang="cs-CZ"/>
        </a:p>
      </dgm:t>
    </dgm:pt>
    <dgm:pt modelId="{DE3F8344-F1E0-48EA-8B61-D2434256E884}" type="sibTrans" cxnId="{B21DC4B3-8668-4A5F-AF6B-4E41C3C48806}">
      <dgm:prSet/>
      <dgm:spPr/>
      <dgm:t>
        <a:bodyPr/>
        <a:lstStyle/>
        <a:p>
          <a:endParaRPr lang="cs-CZ"/>
        </a:p>
      </dgm:t>
    </dgm:pt>
    <dgm:pt modelId="{684F1169-AAF6-4606-AAD6-54F505493BDF}" type="parTrans" cxnId="{B21DC4B3-8668-4A5F-AF6B-4E41C3C48806}">
      <dgm:prSet/>
      <dgm:spPr/>
      <dgm:t>
        <a:bodyPr/>
        <a:lstStyle/>
        <a:p>
          <a:endParaRPr lang="cs-CZ"/>
        </a:p>
      </dgm:t>
    </dgm:pt>
    <dgm:pt modelId="{E1E80FA0-2514-474B-9172-A89AAAE263AD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Téma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BCFEC130-6E58-4F6C-8218-C2B7F4610A9B}" type="parTrans" cxnId="{12B447A7-87EC-4B0D-9BA4-400122DF91A6}">
      <dgm:prSet/>
      <dgm:spPr/>
      <dgm:t>
        <a:bodyPr/>
        <a:lstStyle/>
        <a:p>
          <a:endParaRPr lang="cs-CZ"/>
        </a:p>
      </dgm:t>
    </dgm:pt>
    <dgm:pt modelId="{C65B559F-0BDF-4ED5-988E-025F13688A7E}" type="sibTrans" cxnId="{12B447A7-87EC-4B0D-9BA4-400122DF91A6}">
      <dgm:prSet/>
      <dgm:spPr/>
      <dgm:t>
        <a:bodyPr/>
        <a:lstStyle/>
        <a:p>
          <a:endParaRPr lang="cs-CZ"/>
        </a:p>
      </dgm:t>
    </dgm:pt>
    <dgm:pt modelId="{147A93AA-4285-4D8E-A125-5ABD7FEA454F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Datum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5E8BE912-2191-4372-8ABE-20DCF04A3076}" type="parTrans" cxnId="{B7B8B8E9-F958-432C-8D1F-BB4B4D071ED8}">
      <dgm:prSet/>
      <dgm:spPr/>
      <dgm:t>
        <a:bodyPr/>
        <a:lstStyle/>
        <a:p>
          <a:endParaRPr lang="cs-CZ"/>
        </a:p>
      </dgm:t>
    </dgm:pt>
    <dgm:pt modelId="{41EB6E20-E800-4D33-BF36-4C686EA29E58}" type="sibTrans" cxnId="{B7B8B8E9-F958-432C-8D1F-BB4B4D071ED8}">
      <dgm:prSet/>
      <dgm:spPr/>
      <dgm:t>
        <a:bodyPr/>
        <a:lstStyle/>
        <a:p>
          <a:endParaRPr lang="cs-CZ"/>
        </a:p>
      </dgm:t>
    </dgm:pt>
    <dgm:pt modelId="{EB762544-F171-436C-8B32-5455856FABD5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Č. projektu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AD3ADB7C-9C34-4052-AEE7-22A7F167E8C9}" type="parTrans" cxnId="{BB6DA2E6-C6CE-4E3C-8083-56CE61D51B01}">
      <dgm:prSet/>
      <dgm:spPr/>
      <dgm:t>
        <a:bodyPr/>
        <a:lstStyle/>
        <a:p>
          <a:endParaRPr lang="cs-CZ"/>
        </a:p>
      </dgm:t>
    </dgm:pt>
    <dgm:pt modelId="{3A6BC136-DDB2-40AB-A254-F3B17EC1F4CB}" type="sibTrans" cxnId="{BB6DA2E6-C6CE-4E3C-8083-56CE61D51B01}">
      <dgm:prSet/>
      <dgm:spPr/>
      <dgm:t>
        <a:bodyPr/>
        <a:lstStyle/>
        <a:p>
          <a:endParaRPr lang="cs-CZ"/>
        </a:p>
      </dgm:t>
    </dgm:pt>
    <dgm:pt modelId="{6F0DBF92-BBAF-4E46-B7AE-B9D736A5138C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Fyzika</a:t>
          </a:r>
          <a:endParaRPr lang="cs-CZ" b="0" dirty="0"/>
        </a:p>
      </dgm:t>
    </dgm:pt>
    <dgm:pt modelId="{E78F2452-48DE-47FE-9B64-D23023F79001}" type="parTrans" cxnId="{73D3C03D-DF48-457B-B62E-37081E5BD5C4}">
      <dgm:prSet/>
      <dgm:spPr/>
      <dgm:t>
        <a:bodyPr/>
        <a:lstStyle/>
        <a:p>
          <a:endParaRPr lang="cs-CZ"/>
        </a:p>
      </dgm:t>
    </dgm:pt>
    <dgm:pt modelId="{EE840C67-31D9-436A-935C-AC81A87B8B65}" type="sibTrans" cxnId="{73D3C03D-DF48-457B-B62E-37081E5BD5C4}">
      <dgm:prSet/>
      <dgm:spPr/>
      <dgm:t>
        <a:bodyPr/>
        <a:lstStyle/>
        <a:p>
          <a:endParaRPr lang="cs-CZ"/>
        </a:p>
      </dgm:t>
    </dgm:pt>
    <dgm:pt modelId="{AE04CFE4-2D14-47BE-A2A1-34B749FE1380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20. 02. 2013</a:t>
          </a:r>
          <a:endParaRPr lang="cs-CZ" b="0" dirty="0"/>
        </a:p>
      </dgm:t>
    </dgm:pt>
    <dgm:pt modelId="{774501BD-DA2A-4816-8920-632E8A79CF6E}" type="parTrans" cxnId="{A57F5BF1-439D-4740-A00F-216A1329F538}">
      <dgm:prSet/>
      <dgm:spPr/>
      <dgm:t>
        <a:bodyPr/>
        <a:lstStyle/>
        <a:p>
          <a:endParaRPr lang="cs-CZ"/>
        </a:p>
      </dgm:t>
    </dgm:pt>
    <dgm:pt modelId="{67D06453-0D4E-46FF-A134-538637AEFCC4}" type="sibTrans" cxnId="{A57F5BF1-439D-4740-A00F-216A1329F538}">
      <dgm:prSet/>
      <dgm:spPr/>
      <dgm:t>
        <a:bodyPr/>
        <a:lstStyle/>
        <a:p>
          <a:endParaRPr lang="cs-CZ"/>
        </a:p>
      </dgm:t>
    </dgm:pt>
    <dgm:pt modelId="{AFB29B63-F894-40BB-A6EE-80348E600D8B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001</a:t>
          </a:r>
          <a:endParaRPr lang="cs-CZ" b="0" dirty="0"/>
        </a:p>
      </dgm:t>
    </dgm:pt>
    <dgm:pt modelId="{D83B150D-DA78-4DA6-9A72-20EE2470910C}" type="parTrans" cxnId="{50256F68-F67B-47A3-9298-B124E8E4C5D6}">
      <dgm:prSet/>
      <dgm:spPr/>
      <dgm:t>
        <a:bodyPr/>
        <a:lstStyle/>
        <a:p>
          <a:endParaRPr lang="cs-CZ"/>
        </a:p>
      </dgm:t>
    </dgm:pt>
    <dgm:pt modelId="{791EB7F8-2675-4CFF-85B0-173E445B00DA}" type="sibTrans" cxnId="{50256F68-F67B-47A3-9298-B124E8E4C5D6}">
      <dgm:prSet/>
      <dgm:spPr/>
      <dgm:t>
        <a:bodyPr/>
        <a:lstStyle/>
        <a:p>
          <a:endParaRPr lang="cs-CZ"/>
        </a:p>
      </dgm:t>
    </dgm:pt>
    <dgm:pt modelId="{8280B019-054D-4AB8-8700-2613A7C2DA94}" type="pres">
      <dgm:prSet presAssocID="{F3CA115C-35AF-4DC2-BCBF-22DB6B9DD246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0B959A7-7B46-40F3-A7B4-91937A846384}" type="pres">
      <dgm:prSet presAssocID="{EF5FEA05-66EC-44C7-A56F-40A6937DE6BF}" presName="composite" presStyleCnt="0"/>
      <dgm:spPr/>
    </dgm:pt>
    <dgm:pt modelId="{ED723D3A-A30E-4171-B5C1-2863FF6C3CC9}" type="pres">
      <dgm:prSet presAssocID="{EF5FEA05-66EC-44C7-A56F-40A6937DE6BF}" presName="parentText" presStyleLbl="align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70367E-7FEE-4C24-8F8F-1D7744A9FFBA}" type="pres">
      <dgm:prSet presAssocID="{EF5FEA05-66EC-44C7-A56F-40A6937DE6BF}" presName="descendantText" presStyleLbl="alignAcc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CB424F-12FB-4C5C-A9DA-1E7420C52D68}" type="pres">
      <dgm:prSet presAssocID="{22A987CD-F64E-4A39-B6E0-BD97782604FB}" presName="sp" presStyleCnt="0"/>
      <dgm:spPr/>
    </dgm:pt>
    <dgm:pt modelId="{3B7B01EE-249E-4A80-8891-3D8E321DE912}" type="pres">
      <dgm:prSet presAssocID="{B9F9B948-C59F-4474-B73A-BA8E12D58E8D}" presName="composite" presStyleCnt="0"/>
      <dgm:spPr/>
    </dgm:pt>
    <dgm:pt modelId="{616CF84A-56E9-4FBC-B8AA-E6ADC642A218}" type="pres">
      <dgm:prSet presAssocID="{B9F9B948-C59F-4474-B73A-BA8E12D58E8D}" presName="parentText" presStyleLbl="align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65B3E4-5625-4C7A-9E0C-E0D32374C2D3}" type="pres">
      <dgm:prSet presAssocID="{B9F9B948-C59F-4474-B73A-BA8E12D58E8D}" presName="descendantText" presStyleLbl="alignAcc1" presStyleIdx="1" presStyleCnt="6" custLinFactNeighborX="-77" custLinFactNeighborY="3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8D69CD-7C73-49E1-ABDD-60CEF582F4A0}" type="pres">
      <dgm:prSet presAssocID="{0F14CEBE-D730-409D-A70A-D9D9BB05DA66}" presName="sp" presStyleCnt="0"/>
      <dgm:spPr/>
    </dgm:pt>
    <dgm:pt modelId="{9626443F-1A05-4C58-B541-1D3EFA957580}" type="pres">
      <dgm:prSet presAssocID="{F227B28C-9DD9-4A8C-A4D2-34BF54A681C6}" presName="composite" presStyleCnt="0"/>
      <dgm:spPr/>
    </dgm:pt>
    <dgm:pt modelId="{31F1AFE5-D595-4117-9D5D-6EB985C409EA}" type="pres">
      <dgm:prSet presAssocID="{F227B28C-9DD9-4A8C-A4D2-34BF54A681C6}" presName="parentText" presStyleLbl="align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472E8C-EC57-4BB9-B1B1-86A99D73F6F6}" type="pres">
      <dgm:prSet presAssocID="{F227B28C-9DD9-4A8C-A4D2-34BF54A681C6}" presName="descendantText" presStyleLbl="alignAcc1" presStyleIdx="2" presStyleCnt="6" custLinFactNeighborX="1217" custLinFactNeighborY="-20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2CE3B9-9508-42F9-B4F7-A0261AB3086C}" type="pres">
      <dgm:prSet presAssocID="{B9EE2C1D-E151-44A7-A3F4-4080236CDA43}" presName="sp" presStyleCnt="0"/>
      <dgm:spPr/>
    </dgm:pt>
    <dgm:pt modelId="{BF554414-3540-466D-B7ED-254451131DA9}" type="pres">
      <dgm:prSet presAssocID="{E1E80FA0-2514-474B-9172-A89AAAE263AD}" presName="composite" presStyleCnt="0"/>
      <dgm:spPr/>
    </dgm:pt>
    <dgm:pt modelId="{2CCE61E4-F223-484E-8DC8-3BB0467A1548}" type="pres">
      <dgm:prSet presAssocID="{E1E80FA0-2514-474B-9172-A89AAAE263AD}" presName="parentText" presStyleLbl="align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E53C30-9EB8-43A1-840A-7D6285414771}" type="pres">
      <dgm:prSet presAssocID="{E1E80FA0-2514-474B-9172-A89AAAE263AD}" presName="descendantText" presStyleLbl="alignAcc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14B00E-487A-47F0-9FEB-0E0A1AFB81AD}" type="pres">
      <dgm:prSet presAssocID="{C65B559F-0BDF-4ED5-988E-025F13688A7E}" presName="sp" presStyleCnt="0"/>
      <dgm:spPr/>
    </dgm:pt>
    <dgm:pt modelId="{8995BAA0-7665-4E58-9094-95E11942B36E}" type="pres">
      <dgm:prSet presAssocID="{147A93AA-4285-4D8E-A125-5ABD7FEA454F}" presName="composite" presStyleCnt="0"/>
      <dgm:spPr/>
    </dgm:pt>
    <dgm:pt modelId="{51820994-5257-4688-9F3D-D65B8235FB93}" type="pres">
      <dgm:prSet presAssocID="{147A93AA-4285-4D8E-A125-5ABD7FEA454F}" presName="parentText" presStyleLbl="align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A87082-0C00-4C8C-8C06-AFA208FAC887}" type="pres">
      <dgm:prSet presAssocID="{147A93AA-4285-4D8E-A125-5ABD7FEA454F}" presName="descendantText" presStyleLbl="alignAcc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04FE23-A74D-4173-BED1-779799BC8A41}" type="pres">
      <dgm:prSet presAssocID="{41EB6E20-E800-4D33-BF36-4C686EA29E58}" presName="sp" presStyleCnt="0"/>
      <dgm:spPr/>
    </dgm:pt>
    <dgm:pt modelId="{45002199-501D-40B0-9ADB-13DCE2220EAD}" type="pres">
      <dgm:prSet presAssocID="{EB762544-F171-436C-8B32-5455856FABD5}" presName="composite" presStyleCnt="0"/>
      <dgm:spPr/>
    </dgm:pt>
    <dgm:pt modelId="{7795D321-A79F-492B-84B6-883FD291599D}" type="pres">
      <dgm:prSet presAssocID="{EB762544-F171-436C-8B32-5455856FABD5}" presName="parentText" presStyleLbl="align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7B6D6B-A87D-417F-89B1-F85C62E76A00}" type="pres">
      <dgm:prSet presAssocID="{EB762544-F171-436C-8B32-5455856FABD5}" presName="descendantText" presStyleLbl="alignAcc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3D3C03D-DF48-457B-B62E-37081E5BD5C4}" srcId="{E1E80FA0-2514-474B-9172-A89AAAE263AD}" destId="{6F0DBF92-BBAF-4E46-B7AE-B9D736A5138C}" srcOrd="0" destOrd="0" parTransId="{E78F2452-48DE-47FE-9B64-D23023F79001}" sibTransId="{EE840C67-31D9-436A-935C-AC81A87B8B65}"/>
    <dgm:cxn modelId="{31BD2FB5-E597-429B-8B75-83FD6C6BA22F}" type="presOf" srcId="{F3CA115C-35AF-4DC2-BCBF-22DB6B9DD246}" destId="{8280B019-054D-4AB8-8700-2613A7C2DA94}" srcOrd="0" destOrd="0" presId="urn:microsoft.com/office/officeart/2005/8/layout/chevron2"/>
    <dgm:cxn modelId="{2F87046F-E7A3-4541-B7AA-76919B019348}" type="presOf" srcId="{B9F9B948-C59F-4474-B73A-BA8E12D58E8D}" destId="{616CF84A-56E9-4FBC-B8AA-E6ADC642A218}" srcOrd="0" destOrd="0" presId="urn:microsoft.com/office/officeart/2005/8/layout/chevron2"/>
    <dgm:cxn modelId="{BA95D659-E77D-4100-85DD-775BF60C8BF3}" srcId="{F3CA115C-35AF-4DC2-BCBF-22DB6B9DD246}" destId="{F227B28C-9DD9-4A8C-A4D2-34BF54A681C6}" srcOrd="2" destOrd="0" parTransId="{F763852E-B1A2-45DE-8CF2-CBB50F56F38C}" sibTransId="{B9EE2C1D-E151-44A7-A3F4-4080236CDA43}"/>
    <dgm:cxn modelId="{7A150AB2-AB83-4D2A-A6CE-352778756026}" type="presOf" srcId="{E1E80FA0-2514-474B-9172-A89AAAE263AD}" destId="{2CCE61E4-F223-484E-8DC8-3BB0467A1548}" srcOrd="0" destOrd="0" presId="urn:microsoft.com/office/officeart/2005/8/layout/chevron2"/>
    <dgm:cxn modelId="{035B9B4B-5EA1-4247-8480-8056F787F0F9}" type="presOf" srcId="{AE04CFE4-2D14-47BE-A2A1-34B749FE1380}" destId="{46A87082-0C00-4C8C-8C06-AFA208FAC887}" srcOrd="0" destOrd="0" presId="urn:microsoft.com/office/officeart/2005/8/layout/chevron2"/>
    <dgm:cxn modelId="{33167A36-B6B8-4A65-B0F2-EB49A4E93972}" srcId="{F3CA115C-35AF-4DC2-BCBF-22DB6B9DD246}" destId="{EF5FEA05-66EC-44C7-A56F-40A6937DE6BF}" srcOrd="0" destOrd="0" parTransId="{B3F9767D-20E1-4212-9938-9B5066E4476B}" sibTransId="{22A987CD-F64E-4A39-B6E0-BD97782604FB}"/>
    <dgm:cxn modelId="{FFFDCBA3-63E4-4DF2-AE20-0E7F197E8E30}" type="presOf" srcId="{F8ABC22C-49C1-4197-89C5-A35DE57CFC75}" destId="{EC65B3E4-5625-4C7A-9E0C-E0D32374C2D3}" srcOrd="0" destOrd="0" presId="urn:microsoft.com/office/officeart/2005/8/layout/chevron2"/>
    <dgm:cxn modelId="{C2744D15-D845-41AA-8471-B6B6F8E8FFDD}" srcId="{F3CA115C-35AF-4DC2-BCBF-22DB6B9DD246}" destId="{B9F9B948-C59F-4474-B73A-BA8E12D58E8D}" srcOrd="1" destOrd="0" parTransId="{30E6608B-9323-4DB8-91AB-52676658E3F7}" sibTransId="{0F14CEBE-D730-409D-A70A-D9D9BB05DA66}"/>
    <dgm:cxn modelId="{EF244F38-AE26-4D55-9702-F4FAC7266322}" srcId="{B9F9B948-C59F-4474-B73A-BA8E12D58E8D}" destId="{F8ABC22C-49C1-4197-89C5-A35DE57CFC75}" srcOrd="0" destOrd="0" parTransId="{C6EC76E6-095A-4E75-9F2A-8CA31D151963}" sibTransId="{BE5F5D6D-802C-43C5-A010-2813FCC68567}"/>
    <dgm:cxn modelId="{51AF5A66-6E56-451C-83A9-31A0B878982D}" type="presOf" srcId="{EB762544-F171-436C-8B32-5455856FABD5}" destId="{7795D321-A79F-492B-84B6-883FD291599D}" srcOrd="0" destOrd="0" presId="urn:microsoft.com/office/officeart/2005/8/layout/chevron2"/>
    <dgm:cxn modelId="{DC7D0C11-2DC8-4109-A9F1-370B93F9E636}" type="presOf" srcId="{F227B28C-9DD9-4A8C-A4D2-34BF54A681C6}" destId="{31F1AFE5-D595-4117-9D5D-6EB985C409EA}" srcOrd="0" destOrd="0" presId="urn:microsoft.com/office/officeart/2005/8/layout/chevron2"/>
    <dgm:cxn modelId="{B83FE777-A968-4567-8BF4-03A317DC55AC}" type="presOf" srcId="{147A93AA-4285-4D8E-A125-5ABD7FEA454F}" destId="{51820994-5257-4688-9F3D-D65B8235FB93}" srcOrd="0" destOrd="0" presId="urn:microsoft.com/office/officeart/2005/8/layout/chevron2"/>
    <dgm:cxn modelId="{79C89BF4-490E-4B81-A1EE-05D49F14A8C2}" type="presOf" srcId="{6F0DBF92-BBAF-4E46-B7AE-B9D736A5138C}" destId="{80E53C30-9EB8-43A1-840A-7D6285414771}" srcOrd="0" destOrd="0" presId="urn:microsoft.com/office/officeart/2005/8/layout/chevron2"/>
    <dgm:cxn modelId="{50256F68-F67B-47A3-9298-B124E8E4C5D6}" srcId="{EB762544-F171-436C-8B32-5455856FABD5}" destId="{AFB29B63-F894-40BB-A6EE-80348E600D8B}" srcOrd="0" destOrd="0" parTransId="{D83B150D-DA78-4DA6-9A72-20EE2470910C}" sibTransId="{791EB7F8-2675-4CFF-85B0-173E445B00DA}"/>
    <dgm:cxn modelId="{85F27A3F-1D73-49AA-A85D-254E3311C410}" type="presOf" srcId="{AFB29B63-F894-40BB-A6EE-80348E600D8B}" destId="{237B6D6B-A87D-417F-89B1-F85C62E76A00}" srcOrd="0" destOrd="0" presId="urn:microsoft.com/office/officeart/2005/8/layout/chevron2"/>
    <dgm:cxn modelId="{A57F5BF1-439D-4740-A00F-216A1329F538}" srcId="{147A93AA-4285-4D8E-A125-5ABD7FEA454F}" destId="{AE04CFE4-2D14-47BE-A2A1-34B749FE1380}" srcOrd="0" destOrd="0" parTransId="{774501BD-DA2A-4816-8920-632E8A79CF6E}" sibTransId="{67D06453-0D4E-46FF-A134-538637AEFCC4}"/>
    <dgm:cxn modelId="{12B447A7-87EC-4B0D-9BA4-400122DF91A6}" srcId="{F3CA115C-35AF-4DC2-BCBF-22DB6B9DD246}" destId="{E1E80FA0-2514-474B-9172-A89AAAE263AD}" srcOrd="3" destOrd="0" parTransId="{BCFEC130-6E58-4F6C-8218-C2B7F4610A9B}" sibTransId="{C65B559F-0BDF-4ED5-988E-025F13688A7E}"/>
    <dgm:cxn modelId="{A96A69B6-0C4C-4621-9F14-6BE5274EE528}" type="presOf" srcId="{EF5FEA05-66EC-44C7-A56F-40A6937DE6BF}" destId="{ED723D3A-A30E-4171-B5C1-2863FF6C3CC9}" srcOrd="0" destOrd="0" presId="urn:microsoft.com/office/officeart/2005/8/layout/chevron2"/>
    <dgm:cxn modelId="{BB6DA2E6-C6CE-4E3C-8083-56CE61D51B01}" srcId="{F3CA115C-35AF-4DC2-BCBF-22DB6B9DD246}" destId="{EB762544-F171-436C-8B32-5455856FABD5}" srcOrd="5" destOrd="0" parTransId="{AD3ADB7C-9C34-4052-AEE7-22A7F167E8C9}" sibTransId="{3A6BC136-DDB2-40AB-A254-F3B17EC1F4CB}"/>
    <dgm:cxn modelId="{C84BB718-7D18-419A-81F8-9FBEB8723350}" type="presOf" srcId="{F7C9AC29-B15E-49CE-B243-F234F0356DEC}" destId="{BB70367E-7FEE-4C24-8F8F-1D7744A9FFBA}" srcOrd="0" destOrd="0" presId="urn:microsoft.com/office/officeart/2005/8/layout/chevron2"/>
    <dgm:cxn modelId="{28B6B152-6CA8-49A5-9DDB-821341AAB9B8}" srcId="{F227B28C-9DD9-4A8C-A4D2-34BF54A681C6}" destId="{7400B4EC-0A6B-47E7-B938-FD3CE1C4D191}" srcOrd="0" destOrd="0" parTransId="{BAB13204-F21D-494C-B821-4D9BC8729C5D}" sibTransId="{2191994D-2B2F-409B-816D-5393F73443BD}"/>
    <dgm:cxn modelId="{9C5C001D-EC05-478F-AAB0-D17D0D695B06}" type="presOf" srcId="{7400B4EC-0A6B-47E7-B938-FD3CE1C4D191}" destId="{4F472E8C-EC57-4BB9-B1B1-86A99D73F6F6}" srcOrd="0" destOrd="0" presId="urn:microsoft.com/office/officeart/2005/8/layout/chevron2"/>
    <dgm:cxn modelId="{B21DC4B3-8668-4A5F-AF6B-4E41C3C48806}" srcId="{EF5FEA05-66EC-44C7-A56F-40A6937DE6BF}" destId="{F7C9AC29-B15E-49CE-B243-F234F0356DEC}" srcOrd="0" destOrd="0" parTransId="{684F1169-AAF6-4606-AAD6-54F505493BDF}" sibTransId="{DE3F8344-F1E0-48EA-8B61-D2434256E884}"/>
    <dgm:cxn modelId="{B7B8B8E9-F958-432C-8D1F-BB4B4D071ED8}" srcId="{F3CA115C-35AF-4DC2-BCBF-22DB6B9DD246}" destId="{147A93AA-4285-4D8E-A125-5ABD7FEA454F}" srcOrd="4" destOrd="0" parTransId="{5E8BE912-2191-4372-8ABE-20DCF04A3076}" sibTransId="{41EB6E20-E800-4D33-BF36-4C686EA29E58}"/>
    <dgm:cxn modelId="{BB5E6CAC-7A54-4DD1-BD43-F978C05016A4}" type="presParOf" srcId="{8280B019-054D-4AB8-8700-2613A7C2DA94}" destId="{70B959A7-7B46-40F3-A7B4-91937A846384}" srcOrd="0" destOrd="0" presId="urn:microsoft.com/office/officeart/2005/8/layout/chevron2"/>
    <dgm:cxn modelId="{E3241B26-6570-453E-9AD1-918632A696FF}" type="presParOf" srcId="{70B959A7-7B46-40F3-A7B4-91937A846384}" destId="{ED723D3A-A30E-4171-B5C1-2863FF6C3CC9}" srcOrd="0" destOrd="0" presId="urn:microsoft.com/office/officeart/2005/8/layout/chevron2"/>
    <dgm:cxn modelId="{B4D7819C-4DCC-4E3A-8004-9784D47DD70B}" type="presParOf" srcId="{70B959A7-7B46-40F3-A7B4-91937A846384}" destId="{BB70367E-7FEE-4C24-8F8F-1D7744A9FFBA}" srcOrd="1" destOrd="0" presId="urn:microsoft.com/office/officeart/2005/8/layout/chevron2"/>
    <dgm:cxn modelId="{5B72CE75-2CEC-44B5-8C88-E251B1800D47}" type="presParOf" srcId="{8280B019-054D-4AB8-8700-2613A7C2DA94}" destId="{F2CB424F-12FB-4C5C-A9DA-1E7420C52D68}" srcOrd="1" destOrd="0" presId="urn:microsoft.com/office/officeart/2005/8/layout/chevron2"/>
    <dgm:cxn modelId="{EEB65C3F-82E2-44D8-ADF7-3EE5339B2449}" type="presParOf" srcId="{8280B019-054D-4AB8-8700-2613A7C2DA94}" destId="{3B7B01EE-249E-4A80-8891-3D8E321DE912}" srcOrd="2" destOrd="0" presId="urn:microsoft.com/office/officeart/2005/8/layout/chevron2"/>
    <dgm:cxn modelId="{1CCC4CFE-5D1B-4131-8A2E-2C7354516BF1}" type="presParOf" srcId="{3B7B01EE-249E-4A80-8891-3D8E321DE912}" destId="{616CF84A-56E9-4FBC-B8AA-E6ADC642A218}" srcOrd="0" destOrd="0" presId="urn:microsoft.com/office/officeart/2005/8/layout/chevron2"/>
    <dgm:cxn modelId="{B456F694-902A-482F-B2C5-E2F5F1093F83}" type="presParOf" srcId="{3B7B01EE-249E-4A80-8891-3D8E321DE912}" destId="{EC65B3E4-5625-4C7A-9E0C-E0D32374C2D3}" srcOrd="1" destOrd="0" presId="urn:microsoft.com/office/officeart/2005/8/layout/chevron2"/>
    <dgm:cxn modelId="{079A7357-9624-4C4A-B176-E3226041D030}" type="presParOf" srcId="{8280B019-054D-4AB8-8700-2613A7C2DA94}" destId="{998D69CD-7C73-49E1-ABDD-60CEF582F4A0}" srcOrd="3" destOrd="0" presId="urn:microsoft.com/office/officeart/2005/8/layout/chevron2"/>
    <dgm:cxn modelId="{BC5BCA11-949C-4953-8CCF-774146E0139B}" type="presParOf" srcId="{8280B019-054D-4AB8-8700-2613A7C2DA94}" destId="{9626443F-1A05-4C58-B541-1D3EFA957580}" srcOrd="4" destOrd="0" presId="urn:microsoft.com/office/officeart/2005/8/layout/chevron2"/>
    <dgm:cxn modelId="{66F304C5-8391-4FBA-A58E-D603887CFEAF}" type="presParOf" srcId="{9626443F-1A05-4C58-B541-1D3EFA957580}" destId="{31F1AFE5-D595-4117-9D5D-6EB985C409EA}" srcOrd="0" destOrd="0" presId="urn:microsoft.com/office/officeart/2005/8/layout/chevron2"/>
    <dgm:cxn modelId="{95526895-91DD-4AAB-A874-8DECD5398BFE}" type="presParOf" srcId="{9626443F-1A05-4C58-B541-1D3EFA957580}" destId="{4F472E8C-EC57-4BB9-B1B1-86A99D73F6F6}" srcOrd="1" destOrd="0" presId="urn:microsoft.com/office/officeart/2005/8/layout/chevron2"/>
    <dgm:cxn modelId="{97C44B68-0B95-4CB0-B2C4-E6E13D154236}" type="presParOf" srcId="{8280B019-054D-4AB8-8700-2613A7C2DA94}" destId="{672CE3B9-9508-42F9-B4F7-A0261AB3086C}" srcOrd="5" destOrd="0" presId="urn:microsoft.com/office/officeart/2005/8/layout/chevron2"/>
    <dgm:cxn modelId="{4DD5A764-62AC-4CA0-A203-8FFADCDE9321}" type="presParOf" srcId="{8280B019-054D-4AB8-8700-2613A7C2DA94}" destId="{BF554414-3540-466D-B7ED-254451131DA9}" srcOrd="6" destOrd="0" presId="urn:microsoft.com/office/officeart/2005/8/layout/chevron2"/>
    <dgm:cxn modelId="{0E52356A-3695-4428-865C-7E1AFD8741BB}" type="presParOf" srcId="{BF554414-3540-466D-B7ED-254451131DA9}" destId="{2CCE61E4-F223-484E-8DC8-3BB0467A1548}" srcOrd="0" destOrd="0" presId="urn:microsoft.com/office/officeart/2005/8/layout/chevron2"/>
    <dgm:cxn modelId="{47FF660C-BB64-44EC-BDA2-541038554E9A}" type="presParOf" srcId="{BF554414-3540-466D-B7ED-254451131DA9}" destId="{80E53C30-9EB8-43A1-840A-7D6285414771}" srcOrd="1" destOrd="0" presId="urn:microsoft.com/office/officeart/2005/8/layout/chevron2"/>
    <dgm:cxn modelId="{FABAA09C-16F5-49E8-B508-C6A6D5730B1D}" type="presParOf" srcId="{8280B019-054D-4AB8-8700-2613A7C2DA94}" destId="{A514B00E-487A-47F0-9FEB-0E0A1AFB81AD}" srcOrd="7" destOrd="0" presId="urn:microsoft.com/office/officeart/2005/8/layout/chevron2"/>
    <dgm:cxn modelId="{05E37558-FAC7-463F-AEA2-82489FFD2CDE}" type="presParOf" srcId="{8280B019-054D-4AB8-8700-2613A7C2DA94}" destId="{8995BAA0-7665-4E58-9094-95E11942B36E}" srcOrd="8" destOrd="0" presId="urn:microsoft.com/office/officeart/2005/8/layout/chevron2"/>
    <dgm:cxn modelId="{6A33C13A-E44C-4725-942E-4818FBFECB5C}" type="presParOf" srcId="{8995BAA0-7665-4E58-9094-95E11942B36E}" destId="{51820994-5257-4688-9F3D-D65B8235FB93}" srcOrd="0" destOrd="0" presId="urn:microsoft.com/office/officeart/2005/8/layout/chevron2"/>
    <dgm:cxn modelId="{A5DEE60B-4128-43B3-9461-3B2CA4909B76}" type="presParOf" srcId="{8995BAA0-7665-4E58-9094-95E11942B36E}" destId="{46A87082-0C00-4C8C-8C06-AFA208FAC887}" srcOrd="1" destOrd="0" presId="urn:microsoft.com/office/officeart/2005/8/layout/chevron2"/>
    <dgm:cxn modelId="{3C847B92-F903-465F-8F26-5498C4A16D91}" type="presParOf" srcId="{8280B019-054D-4AB8-8700-2613A7C2DA94}" destId="{D304FE23-A74D-4173-BED1-779799BC8A41}" srcOrd="9" destOrd="0" presId="urn:microsoft.com/office/officeart/2005/8/layout/chevron2"/>
    <dgm:cxn modelId="{C72A447C-CDED-465B-87A1-EB69DDABF277}" type="presParOf" srcId="{8280B019-054D-4AB8-8700-2613A7C2DA94}" destId="{45002199-501D-40B0-9ADB-13DCE2220EAD}" srcOrd="10" destOrd="0" presId="urn:microsoft.com/office/officeart/2005/8/layout/chevron2"/>
    <dgm:cxn modelId="{CD038078-02EE-4F67-AAD7-9E1C16E52AF1}" type="presParOf" srcId="{45002199-501D-40B0-9ADB-13DCE2220EAD}" destId="{7795D321-A79F-492B-84B6-883FD291599D}" srcOrd="0" destOrd="0" presId="urn:microsoft.com/office/officeart/2005/8/layout/chevron2"/>
    <dgm:cxn modelId="{2D1FC003-27B7-4C7A-BDA8-0056671B0FEF}" type="presParOf" srcId="{45002199-501D-40B0-9ADB-13DCE2220EAD}" destId="{237B6D6B-A87D-417F-89B1-F85C62E76A00}" srcOrd="1" destOrd="0" presId="urn:microsoft.com/office/officeart/2005/8/layout/chevron2"/>
  </dgm:cxnLst>
  <dgm:bg>
    <a:blipFill>
      <a:blip xmlns:r="http://schemas.openxmlformats.org/officeDocument/2006/relationships" r:embed="rId2"/>
      <a:tile tx="0" ty="0" sx="100000" sy="100000" flip="none" algn="tl"/>
    </a:blip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723D3A-A30E-4171-B5C1-2863FF6C3CC9}">
      <dsp:nvSpPr>
        <dsp:cNvPr id="0" name=""/>
        <dsp:cNvSpPr/>
      </dsp:nvSpPr>
      <dsp:spPr>
        <a:xfrm rot="5400000">
          <a:off x="-111532" y="112531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Škola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261240"/>
        <a:ext cx="520484" cy="223065"/>
      </dsp:txXfrm>
    </dsp:sp>
    <dsp:sp modelId="{BB70367E-7FEE-4C24-8F8F-1D7744A9FFBA}">
      <dsp:nvSpPr>
        <dsp:cNvPr id="0" name=""/>
        <dsp:cNvSpPr/>
      </dsp:nvSpPr>
      <dsp:spPr>
        <a:xfrm rot="5400000">
          <a:off x="3979028" y="-3457545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ZŠ a MŠ Deštné v O. h.</a:t>
          </a:r>
          <a:endParaRPr lang="cs-CZ" sz="2800" kern="1200" dirty="0"/>
        </a:p>
      </dsp:txBody>
      <dsp:txXfrm rot="-5400000">
        <a:off x="520485" y="24591"/>
        <a:ext cx="7376802" cy="436121"/>
      </dsp:txXfrm>
    </dsp:sp>
    <dsp:sp modelId="{616CF84A-56E9-4FBC-B8AA-E6ADC642A218}">
      <dsp:nvSpPr>
        <dsp:cNvPr id="0" name=""/>
        <dsp:cNvSpPr/>
      </dsp:nvSpPr>
      <dsp:spPr>
        <a:xfrm rot="5400000">
          <a:off x="-111532" y="755509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Autor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904218"/>
        <a:ext cx="520484" cy="223065"/>
      </dsp:txXfrm>
    </dsp:sp>
    <dsp:sp modelId="{EC65B3E4-5625-4C7A-9E0C-E0D32374C2D3}">
      <dsp:nvSpPr>
        <dsp:cNvPr id="0" name=""/>
        <dsp:cNvSpPr/>
      </dsp:nvSpPr>
      <dsp:spPr>
        <a:xfrm rot="5400000">
          <a:off x="3973330" y="-2812991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Mgr. Martin Kapucián</a:t>
          </a:r>
          <a:endParaRPr lang="cs-CZ" sz="2800" kern="1200" dirty="0"/>
        </a:p>
      </dsp:txBody>
      <dsp:txXfrm rot="-5400000">
        <a:off x="514787" y="669145"/>
        <a:ext cx="7376802" cy="436121"/>
      </dsp:txXfrm>
    </dsp:sp>
    <dsp:sp modelId="{31F1AFE5-D595-4117-9D5D-6EB985C409EA}">
      <dsp:nvSpPr>
        <dsp:cNvPr id="0" name=""/>
        <dsp:cNvSpPr/>
      </dsp:nvSpPr>
      <dsp:spPr>
        <a:xfrm rot="5400000">
          <a:off x="-111532" y="1398488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Název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1547197"/>
        <a:ext cx="520484" cy="223065"/>
      </dsp:txXfrm>
    </dsp:sp>
    <dsp:sp modelId="{4F472E8C-EC57-4BB9-B1B1-86A99D73F6F6}">
      <dsp:nvSpPr>
        <dsp:cNvPr id="0" name=""/>
        <dsp:cNvSpPr/>
      </dsp:nvSpPr>
      <dsp:spPr>
        <a:xfrm rot="5400000">
          <a:off x="3979028" y="-2181520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1" kern="1200" dirty="0" smtClean="0"/>
            <a:t>VY _52_INOVACE_A_09_Obsah</a:t>
          </a:r>
          <a:endParaRPr lang="cs-CZ" sz="2800" kern="1200" dirty="0"/>
        </a:p>
      </dsp:txBody>
      <dsp:txXfrm rot="-5400000">
        <a:off x="520485" y="1300616"/>
        <a:ext cx="7376802" cy="436121"/>
      </dsp:txXfrm>
    </dsp:sp>
    <dsp:sp modelId="{2CCE61E4-F223-484E-8DC8-3BB0467A1548}">
      <dsp:nvSpPr>
        <dsp:cNvPr id="0" name=""/>
        <dsp:cNvSpPr/>
      </dsp:nvSpPr>
      <dsp:spPr>
        <a:xfrm rot="5400000">
          <a:off x="-111532" y="2041467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Téma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2190176"/>
        <a:ext cx="520484" cy="223065"/>
      </dsp:txXfrm>
    </dsp:sp>
    <dsp:sp modelId="{80E53C30-9EB8-43A1-840A-7D6285414771}">
      <dsp:nvSpPr>
        <dsp:cNvPr id="0" name=""/>
        <dsp:cNvSpPr/>
      </dsp:nvSpPr>
      <dsp:spPr>
        <a:xfrm rot="5400000">
          <a:off x="3979028" y="-1528609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0" kern="1200" dirty="0" smtClean="0"/>
            <a:t>Fyzika</a:t>
          </a:r>
          <a:endParaRPr lang="cs-CZ" sz="2800" b="0" kern="1200" dirty="0"/>
        </a:p>
      </dsp:txBody>
      <dsp:txXfrm rot="-5400000">
        <a:off x="520485" y="1953527"/>
        <a:ext cx="7376802" cy="436121"/>
      </dsp:txXfrm>
    </dsp:sp>
    <dsp:sp modelId="{51820994-5257-4688-9F3D-D65B8235FB93}">
      <dsp:nvSpPr>
        <dsp:cNvPr id="0" name=""/>
        <dsp:cNvSpPr/>
      </dsp:nvSpPr>
      <dsp:spPr>
        <a:xfrm rot="5400000">
          <a:off x="-111532" y="2684445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Datum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2833154"/>
        <a:ext cx="520484" cy="223065"/>
      </dsp:txXfrm>
    </dsp:sp>
    <dsp:sp modelId="{46A87082-0C00-4C8C-8C06-AFA208FAC887}">
      <dsp:nvSpPr>
        <dsp:cNvPr id="0" name=""/>
        <dsp:cNvSpPr/>
      </dsp:nvSpPr>
      <dsp:spPr>
        <a:xfrm rot="5400000">
          <a:off x="3979028" y="-885630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0" kern="1200" dirty="0" smtClean="0"/>
            <a:t>20. 02. 2013</a:t>
          </a:r>
          <a:endParaRPr lang="cs-CZ" sz="2800" b="0" kern="1200" dirty="0"/>
        </a:p>
      </dsp:txBody>
      <dsp:txXfrm rot="-5400000">
        <a:off x="520485" y="2596506"/>
        <a:ext cx="7376802" cy="436121"/>
      </dsp:txXfrm>
    </dsp:sp>
    <dsp:sp modelId="{7795D321-A79F-492B-84B6-883FD291599D}">
      <dsp:nvSpPr>
        <dsp:cNvPr id="0" name=""/>
        <dsp:cNvSpPr/>
      </dsp:nvSpPr>
      <dsp:spPr>
        <a:xfrm rot="5400000">
          <a:off x="-111532" y="3327424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Č. projektu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3476133"/>
        <a:ext cx="520484" cy="223065"/>
      </dsp:txXfrm>
    </dsp:sp>
    <dsp:sp modelId="{237B6D6B-A87D-417F-89B1-F85C62E76A00}">
      <dsp:nvSpPr>
        <dsp:cNvPr id="0" name=""/>
        <dsp:cNvSpPr/>
      </dsp:nvSpPr>
      <dsp:spPr>
        <a:xfrm rot="5400000">
          <a:off x="3979028" y="-242652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0" kern="1200" dirty="0" smtClean="0"/>
            <a:t>001</a:t>
          </a:r>
          <a:endParaRPr lang="cs-CZ" sz="2800" b="0" kern="1200" dirty="0"/>
        </a:p>
      </dsp:txBody>
      <dsp:txXfrm rot="-5400000">
        <a:off x="520485" y="3239484"/>
        <a:ext cx="7376802" cy="4361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lumMod val="5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6">
                <a:lumMod val="75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093314174"/>
              </p:ext>
            </p:extLst>
          </p:nvPr>
        </p:nvGraphicFramePr>
        <p:xfrm>
          <a:off x="611560" y="476672"/>
          <a:ext cx="7920880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4725144"/>
            <a:ext cx="8572500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5056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 fontScale="92500"/>
          </a:bodyPr>
          <a:lstStyle/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Digitální učební materiál slouží jako podpůrný materiál pro výklad v hodině fyziky.</a:t>
            </a: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Je určen především pro žáky 6. ročníku základní školy.</a:t>
            </a: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Animace umožňují postupné ověřování znalostí žáků a jejich doplňování při výkladu. </a:t>
            </a: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V Office 2010 je možné na interaktivní tabuli využít funkce pera a zvýrazňovače (např. k přiřazení fotografií k názvům).</a:t>
            </a:r>
          </a:p>
        </p:txBody>
      </p:sp>
    </p:spTree>
    <p:extLst>
      <p:ext uri="{BB962C8B-B14F-4D97-AF65-F5344CB8AC3E}">
        <p14:creationId xmlns:p14="http://schemas.microsoft.com/office/powerpoint/2010/main" val="2171948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Obsah je fyzikální veličina, která udává </a:t>
            </a:r>
            <a:r>
              <a:rPr lang="cs-CZ" b="1" u="sng" dirty="0" smtClean="0"/>
              <a:t>velikost plochy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kapuma\AppData\Local\Microsoft\Windows\Temporary Internet Files\Content.IE5\MMN3550C\MC900318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212976"/>
            <a:ext cx="4824536" cy="2634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7493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Obsah se značí písmenem </a:t>
            </a:r>
            <a:r>
              <a:rPr lang="cs-CZ" b="1" dirty="0" smtClean="0"/>
              <a:t>S</a:t>
            </a:r>
          </a:p>
          <a:p>
            <a:r>
              <a:rPr lang="cs-CZ" dirty="0" smtClean="0"/>
              <a:t>Hlavní jednotkou obsahu je </a:t>
            </a:r>
            <a:r>
              <a:rPr lang="cs-CZ" b="1" dirty="0" smtClean="0"/>
              <a:t>metr čtverečný</a:t>
            </a:r>
            <a:r>
              <a:rPr lang="cs-CZ" dirty="0" smtClean="0"/>
              <a:t> (značka </a:t>
            </a:r>
            <a:r>
              <a:rPr lang="cs-CZ" b="1" dirty="0" smtClean="0"/>
              <a:t>m</a:t>
            </a:r>
            <a:r>
              <a:rPr lang="cs-CZ" b="1" baseline="30000" dirty="0"/>
              <a:t>2</a:t>
            </a:r>
            <a:r>
              <a:rPr lang="cs-CZ" dirty="0" smtClean="0"/>
              <a:t>)</a:t>
            </a:r>
          </a:p>
          <a:p>
            <a:r>
              <a:rPr lang="cs-CZ" dirty="0" smtClean="0"/>
              <a:t>V praxi se používají také násobky a díly m</a:t>
            </a:r>
            <a:r>
              <a:rPr lang="cs-CZ" baseline="30000" dirty="0" smtClean="0"/>
              <a:t>2</a:t>
            </a:r>
            <a:r>
              <a:rPr lang="cs-CZ" dirty="0" smtClean="0"/>
              <a:t>:</a:t>
            </a:r>
          </a:p>
          <a:p>
            <a:r>
              <a:rPr lang="cs-CZ" dirty="0"/>
              <a:t>1 </a:t>
            </a:r>
            <a:r>
              <a:rPr lang="cs-CZ" dirty="0" smtClean="0"/>
              <a:t>km</a:t>
            </a:r>
            <a:r>
              <a:rPr lang="cs-CZ" baseline="30000" dirty="0"/>
              <a:t>2</a:t>
            </a:r>
            <a:r>
              <a:rPr lang="cs-CZ" dirty="0" smtClean="0"/>
              <a:t> </a:t>
            </a:r>
            <a:r>
              <a:rPr lang="cs-CZ" dirty="0"/>
              <a:t>= 1 </a:t>
            </a:r>
            <a:r>
              <a:rPr lang="cs-CZ" dirty="0" smtClean="0"/>
              <a:t>000 000 m</a:t>
            </a:r>
            <a:r>
              <a:rPr lang="cs-CZ" baseline="30000" dirty="0"/>
              <a:t>2</a:t>
            </a:r>
            <a:endParaRPr lang="cs-CZ" dirty="0"/>
          </a:p>
          <a:p>
            <a:r>
              <a:rPr lang="cs-CZ" dirty="0"/>
              <a:t>1 </a:t>
            </a:r>
            <a:r>
              <a:rPr lang="cs-CZ" dirty="0" smtClean="0"/>
              <a:t>dm</a:t>
            </a:r>
            <a:r>
              <a:rPr lang="cs-CZ" baseline="30000" dirty="0"/>
              <a:t>2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smtClean="0"/>
              <a:t>0,01 m</a:t>
            </a:r>
            <a:r>
              <a:rPr lang="cs-CZ" baseline="30000" dirty="0"/>
              <a:t>2</a:t>
            </a:r>
            <a:endParaRPr lang="cs-CZ" dirty="0"/>
          </a:p>
          <a:p>
            <a:r>
              <a:rPr lang="cs-CZ" dirty="0"/>
              <a:t>1 </a:t>
            </a:r>
            <a:r>
              <a:rPr lang="cs-CZ" dirty="0" smtClean="0"/>
              <a:t>cm</a:t>
            </a:r>
            <a:r>
              <a:rPr lang="cs-CZ" baseline="30000" dirty="0"/>
              <a:t>2</a:t>
            </a:r>
            <a:r>
              <a:rPr lang="cs-CZ" dirty="0" smtClean="0"/>
              <a:t> </a:t>
            </a:r>
            <a:r>
              <a:rPr lang="cs-CZ"/>
              <a:t>= </a:t>
            </a:r>
            <a:r>
              <a:rPr lang="cs-CZ" smtClean="0"/>
              <a:t>0,000 1 </a:t>
            </a:r>
            <a:r>
              <a:rPr lang="cs-CZ" dirty="0" smtClean="0"/>
              <a:t>m</a:t>
            </a:r>
            <a:r>
              <a:rPr lang="cs-CZ" baseline="30000" dirty="0"/>
              <a:t>2</a:t>
            </a:r>
            <a:endParaRPr lang="cs-CZ" dirty="0"/>
          </a:p>
          <a:p>
            <a:r>
              <a:rPr lang="cs-CZ" dirty="0"/>
              <a:t>1 </a:t>
            </a:r>
            <a:r>
              <a:rPr lang="cs-CZ" dirty="0" smtClean="0"/>
              <a:t>mm</a:t>
            </a:r>
            <a:r>
              <a:rPr lang="cs-CZ" baseline="30000" dirty="0"/>
              <a:t>2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smtClean="0"/>
              <a:t>0,000 </a:t>
            </a:r>
            <a:r>
              <a:rPr lang="cs-CZ" dirty="0" smtClean="0"/>
              <a:t>001 </a:t>
            </a:r>
            <a:r>
              <a:rPr lang="cs-CZ" dirty="0" smtClean="0"/>
              <a:t>m</a:t>
            </a:r>
            <a:r>
              <a:rPr lang="cs-CZ" baseline="30000" dirty="0"/>
              <a:t>2</a:t>
            </a:r>
            <a:endParaRPr lang="cs-CZ" dirty="0"/>
          </a:p>
          <a:p>
            <a:r>
              <a:rPr lang="cs-CZ" dirty="0"/>
              <a:t>1 </a:t>
            </a:r>
            <a:r>
              <a:rPr lang="cs-CZ" dirty="0">
                <a:sym typeface="Symbol"/>
              </a:rPr>
              <a:t></a:t>
            </a:r>
            <a:r>
              <a:rPr lang="cs-CZ" dirty="0" smtClean="0">
                <a:sym typeface="Symbol"/>
              </a:rPr>
              <a:t>m</a:t>
            </a:r>
            <a:r>
              <a:rPr lang="cs-CZ" baseline="30000" dirty="0"/>
              <a:t>2</a:t>
            </a:r>
            <a:r>
              <a:rPr lang="cs-CZ" dirty="0" smtClean="0">
                <a:sym typeface="Symbol"/>
              </a:rPr>
              <a:t> </a:t>
            </a:r>
            <a:r>
              <a:rPr lang="cs-CZ" dirty="0">
                <a:sym typeface="Symbol"/>
              </a:rPr>
              <a:t>= 0,000 </a:t>
            </a:r>
            <a:r>
              <a:rPr lang="cs-CZ" dirty="0" smtClean="0">
                <a:sym typeface="Symbol"/>
              </a:rPr>
              <a:t>000 000 001 m</a:t>
            </a:r>
            <a:r>
              <a:rPr lang="cs-CZ" baseline="30000" dirty="0"/>
              <a:t>2</a:t>
            </a:r>
            <a:endParaRPr lang="cs-CZ" dirty="0">
              <a:sym typeface="Symbol"/>
            </a:endParaRPr>
          </a:p>
          <a:p>
            <a:r>
              <a:rPr lang="cs-CZ" dirty="0">
                <a:sym typeface="Symbol"/>
              </a:rPr>
              <a:t>1 </a:t>
            </a:r>
            <a:r>
              <a:rPr lang="cs-CZ" dirty="0" smtClean="0">
                <a:sym typeface="Symbol"/>
              </a:rPr>
              <a:t>nm</a:t>
            </a:r>
            <a:r>
              <a:rPr lang="cs-CZ" baseline="30000" dirty="0"/>
              <a:t>2</a:t>
            </a:r>
            <a:r>
              <a:rPr lang="cs-CZ" dirty="0" smtClean="0">
                <a:sym typeface="Symbol"/>
              </a:rPr>
              <a:t> </a:t>
            </a:r>
            <a:r>
              <a:rPr lang="cs-CZ" dirty="0">
                <a:sym typeface="Symbol"/>
              </a:rPr>
              <a:t>= 0,000 </a:t>
            </a:r>
            <a:r>
              <a:rPr lang="cs-CZ" dirty="0" smtClean="0">
                <a:sym typeface="Symbol"/>
              </a:rPr>
              <a:t>000 000 000 000 </a:t>
            </a:r>
            <a:r>
              <a:rPr lang="cs-CZ" dirty="0">
                <a:sym typeface="Symbol"/>
              </a:rPr>
              <a:t>001 </a:t>
            </a:r>
            <a:r>
              <a:rPr lang="cs-CZ" dirty="0" smtClean="0">
                <a:sym typeface="Symbol"/>
              </a:rPr>
              <a:t>m</a:t>
            </a:r>
            <a:r>
              <a:rPr lang="cs-CZ" baseline="30000" dirty="0"/>
              <a:t>2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2170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m</a:t>
            </a:r>
            <a:r>
              <a:rPr lang="cs-CZ" b="1" u="sng" baseline="30000" dirty="0" smtClean="0"/>
              <a:t>2</a:t>
            </a:r>
            <a:r>
              <a:rPr lang="cs-CZ" b="1" u="sng" dirty="0" smtClean="0"/>
              <a:t> </a:t>
            </a:r>
            <a:r>
              <a:rPr lang="cs-CZ" b="1" u="sng" dirty="0"/>
              <a:t>= </a:t>
            </a:r>
            <a:r>
              <a:rPr lang="cs-CZ" b="1" u="sng" dirty="0" smtClean="0"/>
              <a:t>m </a:t>
            </a:r>
            <a:r>
              <a:rPr lang="cs-CZ" b="1" u="sng" dirty="0"/>
              <a:t>. </a:t>
            </a:r>
            <a:r>
              <a:rPr lang="cs-CZ" b="1" u="sng" dirty="0" smtClean="0"/>
              <a:t>m</a:t>
            </a:r>
            <a:endParaRPr lang="cs-CZ" b="1" u="sng" dirty="0"/>
          </a:p>
        </p:txBody>
      </p:sp>
      <p:sp>
        <p:nvSpPr>
          <p:cNvPr id="4" name="Obdélník 3"/>
          <p:cNvSpPr/>
          <p:nvPr/>
        </p:nvSpPr>
        <p:spPr>
          <a:xfrm>
            <a:off x="3491880" y="1988840"/>
            <a:ext cx="2160240" cy="216024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ousměrná svislá šipka 4"/>
          <p:cNvSpPr/>
          <p:nvPr/>
        </p:nvSpPr>
        <p:spPr>
          <a:xfrm>
            <a:off x="3131840" y="1988841"/>
            <a:ext cx="144016" cy="2160240"/>
          </a:xfrm>
          <a:prstGeom prst="up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ousměrná vodorovná šipka 5"/>
          <p:cNvSpPr/>
          <p:nvPr/>
        </p:nvSpPr>
        <p:spPr>
          <a:xfrm>
            <a:off x="3491880" y="4380316"/>
            <a:ext cx="2160240" cy="128803"/>
          </a:xfrm>
          <a:prstGeom prst="left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592910" y="2893586"/>
            <a:ext cx="5389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02535" y="4509119"/>
            <a:ext cx="5389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63261" y="2893586"/>
            <a:ext cx="6174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5" y="5589240"/>
            <a:ext cx="42819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Čtverec o délce strany 1 m má obsah 1 m</a:t>
            </a:r>
            <a:r>
              <a:rPr lang="cs-CZ" b="1" baseline="30000" dirty="0" smtClean="0"/>
              <a:t>2</a:t>
            </a:r>
            <a:r>
              <a:rPr lang="cs-CZ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11841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/>
      <p:bldP spid="8" grpId="0"/>
      <p:bldP spid="9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036712"/>
          </a:xfrm>
        </p:spPr>
        <p:txBody>
          <a:bodyPr>
            <a:normAutofit/>
          </a:bodyPr>
          <a:lstStyle/>
          <a:p>
            <a:r>
              <a:rPr lang="cs-CZ" sz="2500" dirty="0" smtClean="0"/>
              <a:t>Obsah některých geometrických obrazců se dá vypočítat:</a:t>
            </a:r>
            <a:endParaRPr lang="cs-CZ" sz="2500" dirty="0"/>
          </a:p>
        </p:txBody>
      </p:sp>
      <p:sp>
        <p:nvSpPr>
          <p:cNvPr id="4" name="Obdélník 3"/>
          <p:cNvSpPr/>
          <p:nvPr/>
        </p:nvSpPr>
        <p:spPr>
          <a:xfrm>
            <a:off x="4189667" y="2492896"/>
            <a:ext cx="682183" cy="720080"/>
          </a:xfrm>
          <a:prstGeom prst="rect">
            <a:avLst/>
          </a:prstGeom>
          <a:solidFill>
            <a:schemeClr val="accent6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666662" y="3501008"/>
            <a:ext cx="1728192" cy="504056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3810678" y="4302157"/>
            <a:ext cx="1440160" cy="720080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170718" y="5301208"/>
            <a:ext cx="720080" cy="720080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879962" y="2668270"/>
            <a:ext cx="896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 = a . 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79962" y="3568370"/>
            <a:ext cx="907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 = a . b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79962" y="4477531"/>
            <a:ext cx="12843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 = a . v</a:t>
            </a:r>
            <a:r>
              <a:rPr lang="cs-CZ" baseline="-25000" dirty="0"/>
              <a:t> a</a:t>
            </a:r>
            <a:r>
              <a:rPr lang="cs-CZ" dirty="0" smtClean="0"/>
              <a:t> : 2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79962" y="5476582"/>
            <a:ext cx="9621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 = </a:t>
            </a:r>
            <a:r>
              <a:rPr lang="el-GR" dirty="0" smtClean="0"/>
              <a:t>π</a:t>
            </a:r>
            <a:r>
              <a:rPr lang="cs-CZ" dirty="0" smtClean="0"/>
              <a:t> . r</a:t>
            </a:r>
            <a:r>
              <a:rPr lang="cs-CZ" baseline="30000" dirty="0" smtClean="0"/>
              <a:t>2</a:t>
            </a:r>
            <a:endParaRPr lang="cs-CZ" dirty="0"/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98583" y="2668270"/>
            <a:ext cx="8670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čtverec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98583" y="3568370"/>
            <a:ext cx="9973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obdélník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998582" y="4477531"/>
            <a:ext cx="1205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trojúhelník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98582" y="5476582"/>
            <a:ext cx="612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kruh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207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036712"/>
          </a:xfrm>
        </p:spPr>
        <p:txBody>
          <a:bodyPr>
            <a:normAutofit/>
          </a:bodyPr>
          <a:lstStyle/>
          <a:p>
            <a:r>
              <a:rPr lang="cs-CZ" sz="2500" dirty="0" smtClean="0"/>
              <a:t>Obsah </a:t>
            </a:r>
            <a:r>
              <a:rPr lang="cs-CZ" sz="2500" b="1" dirty="0" smtClean="0"/>
              <a:t>nepravidelných</a:t>
            </a:r>
            <a:r>
              <a:rPr lang="cs-CZ" sz="2500" dirty="0" smtClean="0"/>
              <a:t> geometrických obrazců se dá změřit.</a:t>
            </a:r>
          </a:p>
          <a:p>
            <a:r>
              <a:rPr lang="cs-CZ" sz="2500" dirty="0" smtClean="0"/>
              <a:t>K měření obsahu se používá </a:t>
            </a:r>
            <a:r>
              <a:rPr lang="cs-CZ" sz="2500" b="1" dirty="0" smtClean="0"/>
              <a:t>planimetr</a:t>
            </a:r>
            <a:r>
              <a:rPr lang="cs-CZ" sz="2500" dirty="0" smtClean="0"/>
              <a:t>.</a:t>
            </a:r>
            <a:endParaRPr lang="cs-CZ" sz="2500" dirty="0"/>
          </a:p>
        </p:txBody>
      </p:sp>
      <p:pic>
        <p:nvPicPr>
          <p:cNvPr id="2050" name="Picture 2" descr="File:Polarplanimeter 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852936"/>
            <a:ext cx="4824536" cy="3600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7496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SCHORLE. </a:t>
            </a:r>
            <a:r>
              <a:rPr lang="cs-CZ" i="1" dirty="0" err="1"/>
              <a:t>wikipedia</a:t>
            </a:r>
            <a:r>
              <a:rPr lang="cs-CZ" dirty="0"/>
              <a:t> [online]. [cit. 20.2.2013]. Dostupný na WWW: http://de.wikipedia.org/wiki/Planimeter </a:t>
            </a:r>
            <a:endParaRPr lang="cs-CZ" dirty="0" smtClean="0"/>
          </a:p>
          <a:p>
            <a:r>
              <a:rPr lang="cs-CZ" dirty="0"/>
              <a:t>Galerie klipartu 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6241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265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Obsah</vt:lpstr>
      <vt:lpstr>Prezentace aplikace PowerPoint</vt:lpstr>
      <vt:lpstr>m2 = m . m</vt:lpstr>
      <vt:lpstr>Výpočet</vt:lpstr>
      <vt:lpstr>Měření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Martin Kapucián</cp:lastModifiedBy>
  <cp:revision>10</cp:revision>
  <dcterms:created xsi:type="dcterms:W3CDTF">2013-01-09T08:50:10Z</dcterms:created>
  <dcterms:modified xsi:type="dcterms:W3CDTF">2013-02-20T11:02:53Z</dcterms:modified>
</cp:coreProperties>
</file>