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59" r:id="rId3"/>
    <p:sldId id="260" r:id="rId4"/>
    <p:sldId id="264" r:id="rId5"/>
    <p:sldId id="269" r:id="rId6"/>
    <p:sldId id="265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5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CA115C-35AF-4DC2-BCBF-22DB6B9DD246}" type="doc">
      <dgm:prSet loTypeId="urn:microsoft.com/office/officeart/2005/8/layout/chevron2" loCatId="list" qsTypeId="urn:microsoft.com/office/officeart/2005/8/quickstyle/3d2" qsCatId="3D" csTypeId="urn:microsoft.com/office/officeart/2005/8/colors/accent1_1" csCatId="accent1" phldr="1"/>
      <dgm:spPr/>
      <dgm:t>
        <a:bodyPr/>
        <a:lstStyle/>
        <a:p>
          <a:endParaRPr lang="cs-CZ"/>
        </a:p>
      </dgm:t>
    </dgm:pt>
    <dgm:pt modelId="{7400B4EC-0A6B-47E7-B938-FD3CE1C4D191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1" dirty="0" smtClean="0"/>
            <a:t>VY _52_INOVACE_A_10_Objem</a:t>
          </a:r>
          <a:endParaRPr lang="cs-CZ" dirty="0"/>
        </a:p>
      </dgm:t>
    </dgm:pt>
    <dgm:pt modelId="{F227B28C-9DD9-4A8C-A4D2-34BF54A681C6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9EE2C1D-E151-44A7-A3F4-4080236CDA43}" type="sibTrans" cxnId="{BA95D659-E77D-4100-85DD-775BF60C8BF3}">
      <dgm:prSet/>
      <dgm:spPr/>
      <dgm:t>
        <a:bodyPr/>
        <a:lstStyle/>
        <a:p>
          <a:endParaRPr lang="cs-CZ"/>
        </a:p>
      </dgm:t>
    </dgm:pt>
    <dgm:pt modelId="{F763852E-B1A2-45DE-8CF2-CBB50F56F38C}" type="parTrans" cxnId="{BA95D659-E77D-4100-85DD-775BF60C8BF3}">
      <dgm:prSet/>
      <dgm:spPr/>
      <dgm:t>
        <a:bodyPr/>
        <a:lstStyle/>
        <a:p>
          <a:endParaRPr lang="cs-CZ"/>
        </a:p>
      </dgm:t>
    </dgm:pt>
    <dgm:pt modelId="{2191994D-2B2F-409B-816D-5393F73443BD}" type="sibTrans" cxnId="{28B6B152-6CA8-49A5-9DDB-821341AAB9B8}">
      <dgm:prSet/>
      <dgm:spPr/>
      <dgm:t>
        <a:bodyPr/>
        <a:lstStyle/>
        <a:p>
          <a:endParaRPr lang="cs-CZ"/>
        </a:p>
      </dgm:t>
    </dgm:pt>
    <dgm:pt modelId="{BAB13204-F21D-494C-B821-4D9BC8729C5D}" type="parTrans" cxnId="{28B6B152-6CA8-49A5-9DDB-821341AAB9B8}">
      <dgm:prSet/>
      <dgm:spPr/>
      <dgm:t>
        <a:bodyPr/>
        <a:lstStyle/>
        <a:p>
          <a:endParaRPr lang="cs-CZ"/>
        </a:p>
      </dgm:t>
    </dgm:pt>
    <dgm:pt modelId="{F8ABC22C-49C1-4197-89C5-A35DE57CFC75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Mgr. Martin Kapucián</a:t>
          </a:r>
          <a:endParaRPr lang="cs-CZ" dirty="0"/>
        </a:p>
      </dgm:t>
    </dgm:pt>
    <dgm:pt modelId="{B9F9B948-C59F-4474-B73A-BA8E12D58E8D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0F14CEBE-D730-409D-A70A-D9D9BB05DA66}" type="sibTrans" cxnId="{C2744D15-D845-41AA-8471-B6B6F8E8FFDD}">
      <dgm:prSet/>
      <dgm:spPr/>
      <dgm:t>
        <a:bodyPr/>
        <a:lstStyle/>
        <a:p>
          <a:endParaRPr lang="cs-CZ"/>
        </a:p>
      </dgm:t>
    </dgm:pt>
    <dgm:pt modelId="{30E6608B-9323-4DB8-91AB-52676658E3F7}" type="parTrans" cxnId="{C2744D15-D845-41AA-8471-B6B6F8E8FFDD}">
      <dgm:prSet/>
      <dgm:spPr/>
      <dgm:t>
        <a:bodyPr/>
        <a:lstStyle/>
        <a:p>
          <a:endParaRPr lang="cs-CZ"/>
        </a:p>
      </dgm:t>
    </dgm:pt>
    <dgm:pt modelId="{BE5F5D6D-802C-43C5-A010-2813FCC68567}" type="sibTrans" cxnId="{EF244F38-AE26-4D55-9702-F4FAC7266322}">
      <dgm:prSet/>
      <dgm:spPr/>
      <dgm:t>
        <a:bodyPr/>
        <a:lstStyle/>
        <a:p>
          <a:endParaRPr lang="cs-CZ"/>
        </a:p>
      </dgm:t>
    </dgm:pt>
    <dgm:pt modelId="{C6EC76E6-095A-4E75-9F2A-8CA31D151963}" type="parTrans" cxnId="{EF244F38-AE26-4D55-9702-F4FAC7266322}">
      <dgm:prSet/>
      <dgm:spPr/>
      <dgm:t>
        <a:bodyPr/>
        <a:lstStyle/>
        <a:p>
          <a:endParaRPr lang="cs-CZ"/>
        </a:p>
      </dgm:t>
    </dgm:pt>
    <dgm:pt modelId="{F7C9AC29-B15E-49CE-B243-F234F0356DEC}">
      <dgm:prSet phldrT="[Text]"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dirty="0" smtClean="0"/>
            <a:t>ZŠ a MŠ Deštné v O. h.</a:t>
          </a:r>
          <a:endParaRPr lang="cs-CZ" dirty="0"/>
        </a:p>
      </dgm:t>
    </dgm:pt>
    <dgm:pt modelId="{EF5FEA05-66EC-44C7-A56F-40A6937DE6BF}">
      <dgm:prSet phldrT="[Text]"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22A987CD-F64E-4A39-B6E0-BD97782604FB}" type="sibTrans" cxnId="{33167A36-B6B8-4A65-B0F2-EB49A4E93972}">
      <dgm:prSet/>
      <dgm:spPr/>
      <dgm:t>
        <a:bodyPr/>
        <a:lstStyle/>
        <a:p>
          <a:endParaRPr lang="cs-CZ"/>
        </a:p>
      </dgm:t>
    </dgm:pt>
    <dgm:pt modelId="{B3F9767D-20E1-4212-9938-9B5066E4476B}" type="parTrans" cxnId="{33167A36-B6B8-4A65-B0F2-EB49A4E93972}">
      <dgm:prSet/>
      <dgm:spPr/>
      <dgm:t>
        <a:bodyPr/>
        <a:lstStyle/>
        <a:p>
          <a:endParaRPr lang="cs-CZ"/>
        </a:p>
      </dgm:t>
    </dgm:pt>
    <dgm:pt modelId="{DE3F8344-F1E0-48EA-8B61-D2434256E884}" type="sibTrans" cxnId="{B21DC4B3-8668-4A5F-AF6B-4E41C3C48806}">
      <dgm:prSet/>
      <dgm:spPr/>
      <dgm:t>
        <a:bodyPr/>
        <a:lstStyle/>
        <a:p>
          <a:endParaRPr lang="cs-CZ"/>
        </a:p>
      </dgm:t>
    </dgm:pt>
    <dgm:pt modelId="{684F1169-AAF6-4606-AAD6-54F505493BDF}" type="parTrans" cxnId="{B21DC4B3-8668-4A5F-AF6B-4E41C3C48806}">
      <dgm:prSet/>
      <dgm:spPr/>
      <dgm:t>
        <a:bodyPr/>
        <a:lstStyle/>
        <a:p>
          <a:endParaRPr lang="cs-CZ"/>
        </a:p>
      </dgm:t>
    </dgm:pt>
    <dgm:pt modelId="{E1E80FA0-2514-474B-9172-A89AAAE263AD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BCFEC130-6E58-4F6C-8218-C2B7F4610A9B}" type="parTrans" cxnId="{12B447A7-87EC-4B0D-9BA4-400122DF91A6}">
      <dgm:prSet/>
      <dgm:spPr/>
      <dgm:t>
        <a:bodyPr/>
        <a:lstStyle/>
        <a:p>
          <a:endParaRPr lang="cs-CZ"/>
        </a:p>
      </dgm:t>
    </dgm:pt>
    <dgm:pt modelId="{C65B559F-0BDF-4ED5-988E-025F13688A7E}" type="sibTrans" cxnId="{12B447A7-87EC-4B0D-9BA4-400122DF91A6}">
      <dgm:prSet/>
      <dgm:spPr/>
      <dgm:t>
        <a:bodyPr/>
        <a:lstStyle/>
        <a:p>
          <a:endParaRPr lang="cs-CZ"/>
        </a:p>
      </dgm:t>
    </dgm:pt>
    <dgm:pt modelId="{147A93AA-4285-4D8E-A125-5ABD7FEA454F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5E8BE912-2191-4372-8ABE-20DCF04A3076}" type="parTrans" cxnId="{B7B8B8E9-F958-432C-8D1F-BB4B4D071ED8}">
      <dgm:prSet/>
      <dgm:spPr/>
      <dgm:t>
        <a:bodyPr/>
        <a:lstStyle/>
        <a:p>
          <a:endParaRPr lang="cs-CZ"/>
        </a:p>
      </dgm:t>
    </dgm:pt>
    <dgm:pt modelId="{41EB6E20-E800-4D33-BF36-4C686EA29E58}" type="sibTrans" cxnId="{B7B8B8E9-F958-432C-8D1F-BB4B4D071ED8}">
      <dgm:prSet/>
      <dgm:spPr/>
      <dgm:t>
        <a:bodyPr/>
        <a:lstStyle/>
        <a:p>
          <a:endParaRPr lang="cs-CZ"/>
        </a:p>
      </dgm:t>
    </dgm:pt>
    <dgm:pt modelId="{EB762544-F171-436C-8B32-5455856FABD5}">
      <dgm:prSet/>
      <dgm:spPr/>
      <dgm:t>
        <a:bodyPr/>
        <a:lstStyle/>
        <a:p>
          <a:r>
            <a:rPr lang="cs-CZ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dirty="0">
            <a:latin typeface="Tahoma" pitchFamily="34" charset="0"/>
            <a:ea typeface="Tahoma" pitchFamily="34" charset="0"/>
            <a:cs typeface="Tahoma" pitchFamily="34" charset="0"/>
          </a:endParaRPr>
        </a:p>
      </dgm:t>
    </dgm:pt>
    <dgm:pt modelId="{AD3ADB7C-9C34-4052-AEE7-22A7F167E8C9}" type="parTrans" cxnId="{BB6DA2E6-C6CE-4E3C-8083-56CE61D51B01}">
      <dgm:prSet/>
      <dgm:spPr/>
      <dgm:t>
        <a:bodyPr/>
        <a:lstStyle/>
        <a:p>
          <a:endParaRPr lang="cs-CZ"/>
        </a:p>
      </dgm:t>
    </dgm:pt>
    <dgm:pt modelId="{3A6BC136-DDB2-40AB-A254-F3B17EC1F4CB}" type="sibTrans" cxnId="{BB6DA2E6-C6CE-4E3C-8083-56CE61D51B01}">
      <dgm:prSet/>
      <dgm:spPr/>
      <dgm:t>
        <a:bodyPr/>
        <a:lstStyle/>
        <a:p>
          <a:endParaRPr lang="cs-CZ"/>
        </a:p>
      </dgm:t>
    </dgm:pt>
    <dgm:pt modelId="{6F0DBF92-BBAF-4E46-B7AE-B9D736A5138C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Fyzika</a:t>
          </a:r>
          <a:endParaRPr lang="cs-CZ" b="0" dirty="0"/>
        </a:p>
      </dgm:t>
    </dgm:pt>
    <dgm:pt modelId="{E78F2452-48DE-47FE-9B64-D23023F79001}" type="parTrans" cxnId="{73D3C03D-DF48-457B-B62E-37081E5BD5C4}">
      <dgm:prSet/>
      <dgm:spPr/>
      <dgm:t>
        <a:bodyPr/>
        <a:lstStyle/>
        <a:p>
          <a:endParaRPr lang="cs-CZ"/>
        </a:p>
      </dgm:t>
    </dgm:pt>
    <dgm:pt modelId="{EE840C67-31D9-436A-935C-AC81A87B8B65}" type="sibTrans" cxnId="{73D3C03D-DF48-457B-B62E-37081E5BD5C4}">
      <dgm:prSet/>
      <dgm:spPr/>
      <dgm:t>
        <a:bodyPr/>
        <a:lstStyle/>
        <a:p>
          <a:endParaRPr lang="cs-CZ"/>
        </a:p>
      </dgm:t>
    </dgm:pt>
    <dgm:pt modelId="{AE04CFE4-2D14-47BE-A2A1-34B749FE1380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20. 02. </a:t>
          </a:r>
          <a:r>
            <a:rPr lang="cs-CZ" b="0" dirty="0" smtClean="0"/>
            <a:t>2013</a:t>
          </a:r>
          <a:endParaRPr lang="cs-CZ" b="0" dirty="0"/>
        </a:p>
      </dgm:t>
    </dgm:pt>
    <dgm:pt modelId="{774501BD-DA2A-4816-8920-632E8A79CF6E}" type="parTrans" cxnId="{A57F5BF1-439D-4740-A00F-216A1329F538}">
      <dgm:prSet/>
      <dgm:spPr/>
      <dgm:t>
        <a:bodyPr/>
        <a:lstStyle/>
        <a:p>
          <a:endParaRPr lang="cs-CZ"/>
        </a:p>
      </dgm:t>
    </dgm:pt>
    <dgm:pt modelId="{67D06453-0D4E-46FF-A134-538637AEFCC4}" type="sibTrans" cxnId="{A57F5BF1-439D-4740-A00F-216A1329F538}">
      <dgm:prSet/>
      <dgm:spPr/>
      <dgm:t>
        <a:bodyPr/>
        <a:lstStyle/>
        <a:p>
          <a:endParaRPr lang="cs-CZ"/>
        </a:p>
      </dgm:t>
    </dgm:pt>
    <dgm:pt modelId="{AFB29B63-F894-40BB-A6EE-80348E600D8B}">
      <dgm:prSet/>
      <dgm:spPr>
        <a:blipFill rotWithShape="0">
          <a:blip xmlns:r="http://schemas.openxmlformats.org/officeDocument/2006/relationships" r:embed="rId1"/>
          <a:tile tx="0" ty="0" sx="100000" sy="100000" flip="none" algn="tl"/>
        </a:blipFill>
        <a:ln>
          <a:solidFill>
            <a:schemeClr val="tx1">
              <a:lumMod val="50000"/>
              <a:lumOff val="50000"/>
            </a:schemeClr>
          </a:solidFill>
        </a:ln>
      </dgm:spPr>
      <dgm:t>
        <a:bodyPr/>
        <a:lstStyle/>
        <a:p>
          <a:r>
            <a:rPr lang="cs-CZ" b="0" dirty="0" smtClean="0"/>
            <a:t>001</a:t>
          </a:r>
          <a:endParaRPr lang="cs-CZ" b="0" dirty="0"/>
        </a:p>
      </dgm:t>
    </dgm:pt>
    <dgm:pt modelId="{D83B150D-DA78-4DA6-9A72-20EE2470910C}" type="parTrans" cxnId="{50256F68-F67B-47A3-9298-B124E8E4C5D6}">
      <dgm:prSet/>
      <dgm:spPr/>
      <dgm:t>
        <a:bodyPr/>
        <a:lstStyle/>
        <a:p>
          <a:endParaRPr lang="cs-CZ"/>
        </a:p>
      </dgm:t>
    </dgm:pt>
    <dgm:pt modelId="{791EB7F8-2675-4CFF-85B0-173E445B00DA}" type="sibTrans" cxnId="{50256F68-F67B-47A3-9298-B124E8E4C5D6}">
      <dgm:prSet/>
      <dgm:spPr/>
      <dgm:t>
        <a:bodyPr/>
        <a:lstStyle/>
        <a:p>
          <a:endParaRPr lang="cs-CZ"/>
        </a:p>
      </dgm:t>
    </dgm:pt>
    <dgm:pt modelId="{8280B019-054D-4AB8-8700-2613A7C2DA94}" type="pres">
      <dgm:prSet presAssocID="{F3CA115C-35AF-4DC2-BCBF-22DB6B9DD246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0B959A7-7B46-40F3-A7B4-91937A846384}" type="pres">
      <dgm:prSet presAssocID="{EF5FEA05-66EC-44C7-A56F-40A6937DE6BF}" presName="composite" presStyleCnt="0"/>
      <dgm:spPr/>
    </dgm:pt>
    <dgm:pt modelId="{ED723D3A-A30E-4171-B5C1-2863FF6C3CC9}" type="pres">
      <dgm:prSet presAssocID="{EF5FEA05-66EC-44C7-A56F-40A6937DE6BF}" presName="parentText" presStyleLbl="alignNode1" presStyleIdx="0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B70367E-7FEE-4C24-8F8F-1D7744A9FFBA}" type="pres">
      <dgm:prSet presAssocID="{EF5FEA05-66EC-44C7-A56F-40A6937DE6BF}" presName="descendantText" presStyleLbl="alignAcc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2CB424F-12FB-4C5C-A9DA-1E7420C52D68}" type="pres">
      <dgm:prSet presAssocID="{22A987CD-F64E-4A39-B6E0-BD97782604FB}" presName="sp" presStyleCnt="0"/>
      <dgm:spPr/>
    </dgm:pt>
    <dgm:pt modelId="{3B7B01EE-249E-4A80-8891-3D8E321DE912}" type="pres">
      <dgm:prSet presAssocID="{B9F9B948-C59F-4474-B73A-BA8E12D58E8D}" presName="composite" presStyleCnt="0"/>
      <dgm:spPr/>
    </dgm:pt>
    <dgm:pt modelId="{616CF84A-56E9-4FBC-B8AA-E6ADC642A218}" type="pres">
      <dgm:prSet presAssocID="{B9F9B948-C59F-4474-B73A-BA8E12D58E8D}" presName="parentText" presStyleLbl="alignNode1" presStyleIdx="1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C65B3E4-5625-4C7A-9E0C-E0D32374C2D3}" type="pres">
      <dgm:prSet presAssocID="{B9F9B948-C59F-4474-B73A-BA8E12D58E8D}" presName="descendantText" presStyleLbl="alignAcc1" presStyleIdx="1" presStyleCnt="6" custLinFactNeighborX="-77" custLinFactNeighborY="32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98D69CD-7C73-49E1-ABDD-60CEF582F4A0}" type="pres">
      <dgm:prSet presAssocID="{0F14CEBE-D730-409D-A70A-D9D9BB05DA66}" presName="sp" presStyleCnt="0"/>
      <dgm:spPr/>
    </dgm:pt>
    <dgm:pt modelId="{9626443F-1A05-4C58-B541-1D3EFA957580}" type="pres">
      <dgm:prSet presAssocID="{F227B28C-9DD9-4A8C-A4D2-34BF54A681C6}" presName="composite" presStyleCnt="0"/>
      <dgm:spPr/>
    </dgm:pt>
    <dgm:pt modelId="{31F1AFE5-D595-4117-9D5D-6EB985C409EA}" type="pres">
      <dgm:prSet presAssocID="{F227B28C-9DD9-4A8C-A4D2-34BF54A681C6}" presName="parentText" presStyleLbl="alignNode1" presStyleIdx="2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F472E8C-EC57-4BB9-B1B1-86A99D73F6F6}" type="pres">
      <dgm:prSet presAssocID="{F227B28C-9DD9-4A8C-A4D2-34BF54A681C6}" presName="descendantText" presStyleLbl="alignAcc1" presStyleIdx="2" presStyleCnt="6" custLinFactNeighborX="1217" custLinFactNeighborY="-205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72CE3B9-9508-42F9-B4F7-A0261AB3086C}" type="pres">
      <dgm:prSet presAssocID="{B9EE2C1D-E151-44A7-A3F4-4080236CDA43}" presName="sp" presStyleCnt="0"/>
      <dgm:spPr/>
    </dgm:pt>
    <dgm:pt modelId="{BF554414-3540-466D-B7ED-254451131DA9}" type="pres">
      <dgm:prSet presAssocID="{E1E80FA0-2514-474B-9172-A89AAAE263AD}" presName="composite" presStyleCnt="0"/>
      <dgm:spPr/>
    </dgm:pt>
    <dgm:pt modelId="{2CCE61E4-F223-484E-8DC8-3BB0467A1548}" type="pres">
      <dgm:prSet presAssocID="{E1E80FA0-2514-474B-9172-A89AAAE263AD}" presName="parentText" presStyleLbl="alignNode1" presStyleIdx="3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0E53C30-9EB8-43A1-840A-7D6285414771}" type="pres">
      <dgm:prSet presAssocID="{E1E80FA0-2514-474B-9172-A89AAAE263AD}" presName="descendantText" presStyleLbl="alignAcc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14B00E-487A-47F0-9FEB-0E0A1AFB81AD}" type="pres">
      <dgm:prSet presAssocID="{C65B559F-0BDF-4ED5-988E-025F13688A7E}" presName="sp" presStyleCnt="0"/>
      <dgm:spPr/>
    </dgm:pt>
    <dgm:pt modelId="{8995BAA0-7665-4E58-9094-95E11942B36E}" type="pres">
      <dgm:prSet presAssocID="{147A93AA-4285-4D8E-A125-5ABD7FEA454F}" presName="composite" presStyleCnt="0"/>
      <dgm:spPr/>
    </dgm:pt>
    <dgm:pt modelId="{51820994-5257-4688-9F3D-D65B8235FB93}" type="pres">
      <dgm:prSet presAssocID="{147A93AA-4285-4D8E-A125-5ABD7FEA454F}" presName="parentText" presStyleLbl="alignNode1" presStyleIdx="4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A87082-0C00-4C8C-8C06-AFA208FAC887}" type="pres">
      <dgm:prSet presAssocID="{147A93AA-4285-4D8E-A125-5ABD7FEA454F}" presName="descendantText" presStyleLbl="alignAcc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04FE23-A74D-4173-BED1-779799BC8A41}" type="pres">
      <dgm:prSet presAssocID="{41EB6E20-E800-4D33-BF36-4C686EA29E58}" presName="sp" presStyleCnt="0"/>
      <dgm:spPr/>
    </dgm:pt>
    <dgm:pt modelId="{45002199-501D-40B0-9ADB-13DCE2220EAD}" type="pres">
      <dgm:prSet presAssocID="{EB762544-F171-436C-8B32-5455856FABD5}" presName="composite" presStyleCnt="0"/>
      <dgm:spPr/>
    </dgm:pt>
    <dgm:pt modelId="{7795D321-A79F-492B-84B6-883FD291599D}" type="pres">
      <dgm:prSet presAssocID="{EB762544-F171-436C-8B32-5455856FABD5}" presName="parentText" presStyleLbl="alignNode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37B6D6B-A87D-417F-89B1-F85C62E76A00}" type="pres">
      <dgm:prSet presAssocID="{EB762544-F171-436C-8B32-5455856FABD5}" presName="descendantText" presStyleLbl="alignAcc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A68439E-D3E7-4535-AE51-5AF49CF7F444}" type="presOf" srcId="{7400B4EC-0A6B-47E7-B938-FD3CE1C4D191}" destId="{4F472E8C-EC57-4BB9-B1B1-86A99D73F6F6}" srcOrd="0" destOrd="0" presId="urn:microsoft.com/office/officeart/2005/8/layout/chevron2"/>
    <dgm:cxn modelId="{73D3C03D-DF48-457B-B62E-37081E5BD5C4}" srcId="{E1E80FA0-2514-474B-9172-A89AAAE263AD}" destId="{6F0DBF92-BBAF-4E46-B7AE-B9D736A5138C}" srcOrd="0" destOrd="0" parTransId="{E78F2452-48DE-47FE-9B64-D23023F79001}" sibTransId="{EE840C67-31D9-436A-935C-AC81A87B8B65}"/>
    <dgm:cxn modelId="{CD781965-3418-4641-A2FC-66209F749F73}" type="presOf" srcId="{AFB29B63-F894-40BB-A6EE-80348E600D8B}" destId="{237B6D6B-A87D-417F-89B1-F85C62E76A00}" srcOrd="0" destOrd="0" presId="urn:microsoft.com/office/officeart/2005/8/layout/chevron2"/>
    <dgm:cxn modelId="{BA95D659-E77D-4100-85DD-775BF60C8BF3}" srcId="{F3CA115C-35AF-4DC2-BCBF-22DB6B9DD246}" destId="{F227B28C-9DD9-4A8C-A4D2-34BF54A681C6}" srcOrd="2" destOrd="0" parTransId="{F763852E-B1A2-45DE-8CF2-CBB50F56F38C}" sibTransId="{B9EE2C1D-E151-44A7-A3F4-4080236CDA43}"/>
    <dgm:cxn modelId="{79497CDC-8406-401D-B928-168C115F255E}" type="presOf" srcId="{F7C9AC29-B15E-49CE-B243-F234F0356DEC}" destId="{BB70367E-7FEE-4C24-8F8F-1D7744A9FFBA}" srcOrd="0" destOrd="0" presId="urn:microsoft.com/office/officeart/2005/8/layout/chevron2"/>
    <dgm:cxn modelId="{0FF337A5-0231-46F2-B772-6C768F924EED}" type="presOf" srcId="{F227B28C-9DD9-4A8C-A4D2-34BF54A681C6}" destId="{31F1AFE5-D595-4117-9D5D-6EB985C409EA}" srcOrd="0" destOrd="0" presId="urn:microsoft.com/office/officeart/2005/8/layout/chevron2"/>
    <dgm:cxn modelId="{EC619E73-B3E2-4565-823B-A401C19485EB}" type="presOf" srcId="{F3CA115C-35AF-4DC2-BCBF-22DB6B9DD246}" destId="{8280B019-054D-4AB8-8700-2613A7C2DA94}" srcOrd="0" destOrd="0" presId="urn:microsoft.com/office/officeart/2005/8/layout/chevron2"/>
    <dgm:cxn modelId="{33167A36-B6B8-4A65-B0F2-EB49A4E93972}" srcId="{F3CA115C-35AF-4DC2-BCBF-22DB6B9DD246}" destId="{EF5FEA05-66EC-44C7-A56F-40A6937DE6BF}" srcOrd="0" destOrd="0" parTransId="{B3F9767D-20E1-4212-9938-9B5066E4476B}" sibTransId="{22A987CD-F64E-4A39-B6E0-BD97782604FB}"/>
    <dgm:cxn modelId="{2057E1E1-C760-4C26-A47D-9F64E35A127C}" type="presOf" srcId="{EF5FEA05-66EC-44C7-A56F-40A6937DE6BF}" destId="{ED723D3A-A30E-4171-B5C1-2863FF6C3CC9}" srcOrd="0" destOrd="0" presId="urn:microsoft.com/office/officeart/2005/8/layout/chevron2"/>
    <dgm:cxn modelId="{C2744D15-D845-41AA-8471-B6B6F8E8FFDD}" srcId="{F3CA115C-35AF-4DC2-BCBF-22DB6B9DD246}" destId="{B9F9B948-C59F-4474-B73A-BA8E12D58E8D}" srcOrd="1" destOrd="0" parTransId="{30E6608B-9323-4DB8-91AB-52676658E3F7}" sibTransId="{0F14CEBE-D730-409D-A70A-D9D9BB05DA66}"/>
    <dgm:cxn modelId="{1E71AB6C-9F00-426F-910E-A92FF858A88C}" type="presOf" srcId="{147A93AA-4285-4D8E-A125-5ABD7FEA454F}" destId="{51820994-5257-4688-9F3D-D65B8235FB93}" srcOrd="0" destOrd="0" presId="urn:microsoft.com/office/officeart/2005/8/layout/chevron2"/>
    <dgm:cxn modelId="{EF244F38-AE26-4D55-9702-F4FAC7266322}" srcId="{B9F9B948-C59F-4474-B73A-BA8E12D58E8D}" destId="{F8ABC22C-49C1-4197-89C5-A35DE57CFC75}" srcOrd="0" destOrd="0" parTransId="{C6EC76E6-095A-4E75-9F2A-8CA31D151963}" sibTransId="{BE5F5D6D-802C-43C5-A010-2813FCC68567}"/>
    <dgm:cxn modelId="{E00AA8E8-FD88-4CCB-B5E4-3C3A5B04B5EE}" type="presOf" srcId="{B9F9B948-C59F-4474-B73A-BA8E12D58E8D}" destId="{616CF84A-56E9-4FBC-B8AA-E6ADC642A218}" srcOrd="0" destOrd="0" presId="urn:microsoft.com/office/officeart/2005/8/layout/chevron2"/>
    <dgm:cxn modelId="{81EBD9C9-54C6-4AB9-B416-AD519332CFAC}" type="presOf" srcId="{AE04CFE4-2D14-47BE-A2A1-34B749FE1380}" destId="{46A87082-0C00-4C8C-8C06-AFA208FAC887}" srcOrd="0" destOrd="0" presId="urn:microsoft.com/office/officeart/2005/8/layout/chevron2"/>
    <dgm:cxn modelId="{0176E1FB-CDF3-4829-8CD6-C51C26B5DC8C}" type="presOf" srcId="{6F0DBF92-BBAF-4E46-B7AE-B9D736A5138C}" destId="{80E53C30-9EB8-43A1-840A-7D6285414771}" srcOrd="0" destOrd="0" presId="urn:microsoft.com/office/officeart/2005/8/layout/chevron2"/>
    <dgm:cxn modelId="{50256F68-F67B-47A3-9298-B124E8E4C5D6}" srcId="{EB762544-F171-436C-8B32-5455856FABD5}" destId="{AFB29B63-F894-40BB-A6EE-80348E600D8B}" srcOrd="0" destOrd="0" parTransId="{D83B150D-DA78-4DA6-9A72-20EE2470910C}" sibTransId="{791EB7F8-2675-4CFF-85B0-173E445B00DA}"/>
    <dgm:cxn modelId="{4BFA6B49-5BD3-44AC-834E-2C990777B618}" type="presOf" srcId="{F8ABC22C-49C1-4197-89C5-A35DE57CFC75}" destId="{EC65B3E4-5625-4C7A-9E0C-E0D32374C2D3}" srcOrd="0" destOrd="0" presId="urn:microsoft.com/office/officeart/2005/8/layout/chevron2"/>
    <dgm:cxn modelId="{12B447A7-87EC-4B0D-9BA4-400122DF91A6}" srcId="{F3CA115C-35AF-4DC2-BCBF-22DB6B9DD246}" destId="{E1E80FA0-2514-474B-9172-A89AAAE263AD}" srcOrd="3" destOrd="0" parTransId="{BCFEC130-6E58-4F6C-8218-C2B7F4610A9B}" sibTransId="{C65B559F-0BDF-4ED5-988E-025F13688A7E}"/>
    <dgm:cxn modelId="{A57F5BF1-439D-4740-A00F-216A1329F538}" srcId="{147A93AA-4285-4D8E-A125-5ABD7FEA454F}" destId="{AE04CFE4-2D14-47BE-A2A1-34B749FE1380}" srcOrd="0" destOrd="0" parTransId="{774501BD-DA2A-4816-8920-632E8A79CF6E}" sibTransId="{67D06453-0D4E-46FF-A134-538637AEFCC4}"/>
    <dgm:cxn modelId="{7FCEB02E-D194-495A-A8C3-E4CFFDCF10F9}" type="presOf" srcId="{E1E80FA0-2514-474B-9172-A89AAAE263AD}" destId="{2CCE61E4-F223-484E-8DC8-3BB0467A1548}" srcOrd="0" destOrd="0" presId="urn:microsoft.com/office/officeart/2005/8/layout/chevron2"/>
    <dgm:cxn modelId="{BB6DA2E6-C6CE-4E3C-8083-56CE61D51B01}" srcId="{F3CA115C-35AF-4DC2-BCBF-22DB6B9DD246}" destId="{EB762544-F171-436C-8B32-5455856FABD5}" srcOrd="5" destOrd="0" parTransId="{AD3ADB7C-9C34-4052-AEE7-22A7F167E8C9}" sibTransId="{3A6BC136-DDB2-40AB-A254-F3B17EC1F4CB}"/>
    <dgm:cxn modelId="{28B6B152-6CA8-49A5-9DDB-821341AAB9B8}" srcId="{F227B28C-9DD9-4A8C-A4D2-34BF54A681C6}" destId="{7400B4EC-0A6B-47E7-B938-FD3CE1C4D191}" srcOrd="0" destOrd="0" parTransId="{BAB13204-F21D-494C-B821-4D9BC8729C5D}" sibTransId="{2191994D-2B2F-409B-816D-5393F73443BD}"/>
    <dgm:cxn modelId="{95C79B35-8F12-42BE-BCC2-4586B91682E3}" type="presOf" srcId="{EB762544-F171-436C-8B32-5455856FABD5}" destId="{7795D321-A79F-492B-84B6-883FD291599D}" srcOrd="0" destOrd="0" presId="urn:microsoft.com/office/officeart/2005/8/layout/chevron2"/>
    <dgm:cxn modelId="{B21DC4B3-8668-4A5F-AF6B-4E41C3C48806}" srcId="{EF5FEA05-66EC-44C7-A56F-40A6937DE6BF}" destId="{F7C9AC29-B15E-49CE-B243-F234F0356DEC}" srcOrd="0" destOrd="0" parTransId="{684F1169-AAF6-4606-AAD6-54F505493BDF}" sibTransId="{DE3F8344-F1E0-48EA-8B61-D2434256E884}"/>
    <dgm:cxn modelId="{B7B8B8E9-F958-432C-8D1F-BB4B4D071ED8}" srcId="{F3CA115C-35AF-4DC2-BCBF-22DB6B9DD246}" destId="{147A93AA-4285-4D8E-A125-5ABD7FEA454F}" srcOrd="4" destOrd="0" parTransId="{5E8BE912-2191-4372-8ABE-20DCF04A3076}" sibTransId="{41EB6E20-E800-4D33-BF36-4C686EA29E58}"/>
    <dgm:cxn modelId="{9C990F19-C144-48BB-9319-417DD881879D}" type="presParOf" srcId="{8280B019-054D-4AB8-8700-2613A7C2DA94}" destId="{70B959A7-7B46-40F3-A7B4-91937A846384}" srcOrd="0" destOrd="0" presId="urn:microsoft.com/office/officeart/2005/8/layout/chevron2"/>
    <dgm:cxn modelId="{CE634EBB-4D2A-46F3-BD2C-3BF08E9D9ABD}" type="presParOf" srcId="{70B959A7-7B46-40F3-A7B4-91937A846384}" destId="{ED723D3A-A30E-4171-B5C1-2863FF6C3CC9}" srcOrd="0" destOrd="0" presId="urn:microsoft.com/office/officeart/2005/8/layout/chevron2"/>
    <dgm:cxn modelId="{783089A6-4813-4A0F-8904-23B300341604}" type="presParOf" srcId="{70B959A7-7B46-40F3-A7B4-91937A846384}" destId="{BB70367E-7FEE-4C24-8F8F-1D7744A9FFBA}" srcOrd="1" destOrd="0" presId="urn:microsoft.com/office/officeart/2005/8/layout/chevron2"/>
    <dgm:cxn modelId="{16036155-A283-4BBC-A651-A76D4EE107D7}" type="presParOf" srcId="{8280B019-054D-4AB8-8700-2613A7C2DA94}" destId="{F2CB424F-12FB-4C5C-A9DA-1E7420C52D68}" srcOrd="1" destOrd="0" presId="urn:microsoft.com/office/officeart/2005/8/layout/chevron2"/>
    <dgm:cxn modelId="{F13942CC-BF91-4C47-BDCD-76E977680F3E}" type="presParOf" srcId="{8280B019-054D-4AB8-8700-2613A7C2DA94}" destId="{3B7B01EE-249E-4A80-8891-3D8E321DE912}" srcOrd="2" destOrd="0" presId="urn:microsoft.com/office/officeart/2005/8/layout/chevron2"/>
    <dgm:cxn modelId="{92FB7DD7-7603-434A-B862-18E87E889B71}" type="presParOf" srcId="{3B7B01EE-249E-4A80-8891-3D8E321DE912}" destId="{616CF84A-56E9-4FBC-B8AA-E6ADC642A218}" srcOrd="0" destOrd="0" presId="urn:microsoft.com/office/officeart/2005/8/layout/chevron2"/>
    <dgm:cxn modelId="{AE15F4FC-C3C1-4397-BDC9-9BC1696A9747}" type="presParOf" srcId="{3B7B01EE-249E-4A80-8891-3D8E321DE912}" destId="{EC65B3E4-5625-4C7A-9E0C-E0D32374C2D3}" srcOrd="1" destOrd="0" presId="urn:microsoft.com/office/officeart/2005/8/layout/chevron2"/>
    <dgm:cxn modelId="{8D03BE68-D59A-4C66-9A0F-0BF30FBFB3F4}" type="presParOf" srcId="{8280B019-054D-4AB8-8700-2613A7C2DA94}" destId="{998D69CD-7C73-49E1-ABDD-60CEF582F4A0}" srcOrd="3" destOrd="0" presId="urn:microsoft.com/office/officeart/2005/8/layout/chevron2"/>
    <dgm:cxn modelId="{C3D63B2E-0CCA-4D46-9B6D-3DF0E00C73DC}" type="presParOf" srcId="{8280B019-054D-4AB8-8700-2613A7C2DA94}" destId="{9626443F-1A05-4C58-B541-1D3EFA957580}" srcOrd="4" destOrd="0" presId="urn:microsoft.com/office/officeart/2005/8/layout/chevron2"/>
    <dgm:cxn modelId="{D8BF154B-1577-4E37-ADCC-A63F6CF9F139}" type="presParOf" srcId="{9626443F-1A05-4C58-B541-1D3EFA957580}" destId="{31F1AFE5-D595-4117-9D5D-6EB985C409EA}" srcOrd="0" destOrd="0" presId="urn:microsoft.com/office/officeart/2005/8/layout/chevron2"/>
    <dgm:cxn modelId="{AD264735-A7E9-431C-B1F3-D0D742F5B9CD}" type="presParOf" srcId="{9626443F-1A05-4C58-B541-1D3EFA957580}" destId="{4F472E8C-EC57-4BB9-B1B1-86A99D73F6F6}" srcOrd="1" destOrd="0" presId="urn:microsoft.com/office/officeart/2005/8/layout/chevron2"/>
    <dgm:cxn modelId="{092B1AE8-7F0A-43B8-BEAE-3A9644F7F099}" type="presParOf" srcId="{8280B019-054D-4AB8-8700-2613A7C2DA94}" destId="{672CE3B9-9508-42F9-B4F7-A0261AB3086C}" srcOrd="5" destOrd="0" presId="urn:microsoft.com/office/officeart/2005/8/layout/chevron2"/>
    <dgm:cxn modelId="{7AA9FF0E-2FB7-4B4A-B295-A188CC2DC1E8}" type="presParOf" srcId="{8280B019-054D-4AB8-8700-2613A7C2DA94}" destId="{BF554414-3540-466D-B7ED-254451131DA9}" srcOrd="6" destOrd="0" presId="urn:microsoft.com/office/officeart/2005/8/layout/chevron2"/>
    <dgm:cxn modelId="{392C7F1B-4E6D-4832-9223-463D53A4DCFB}" type="presParOf" srcId="{BF554414-3540-466D-B7ED-254451131DA9}" destId="{2CCE61E4-F223-484E-8DC8-3BB0467A1548}" srcOrd="0" destOrd="0" presId="urn:microsoft.com/office/officeart/2005/8/layout/chevron2"/>
    <dgm:cxn modelId="{57607B1F-3802-4468-A1CB-4EA774DD5F0D}" type="presParOf" srcId="{BF554414-3540-466D-B7ED-254451131DA9}" destId="{80E53C30-9EB8-43A1-840A-7D6285414771}" srcOrd="1" destOrd="0" presId="urn:microsoft.com/office/officeart/2005/8/layout/chevron2"/>
    <dgm:cxn modelId="{8B0A121B-40A4-4C8A-A2A9-29232BBBEE1F}" type="presParOf" srcId="{8280B019-054D-4AB8-8700-2613A7C2DA94}" destId="{A514B00E-487A-47F0-9FEB-0E0A1AFB81AD}" srcOrd="7" destOrd="0" presId="urn:microsoft.com/office/officeart/2005/8/layout/chevron2"/>
    <dgm:cxn modelId="{71ACB891-3EB3-4F2C-9ECB-C10D36CF7372}" type="presParOf" srcId="{8280B019-054D-4AB8-8700-2613A7C2DA94}" destId="{8995BAA0-7665-4E58-9094-95E11942B36E}" srcOrd="8" destOrd="0" presId="urn:microsoft.com/office/officeart/2005/8/layout/chevron2"/>
    <dgm:cxn modelId="{58E94D28-B701-45A5-8170-AFBAA6DA05ED}" type="presParOf" srcId="{8995BAA0-7665-4E58-9094-95E11942B36E}" destId="{51820994-5257-4688-9F3D-D65B8235FB93}" srcOrd="0" destOrd="0" presId="urn:microsoft.com/office/officeart/2005/8/layout/chevron2"/>
    <dgm:cxn modelId="{706144FB-E005-4943-B4F9-98E54CA5C87F}" type="presParOf" srcId="{8995BAA0-7665-4E58-9094-95E11942B36E}" destId="{46A87082-0C00-4C8C-8C06-AFA208FAC887}" srcOrd="1" destOrd="0" presId="urn:microsoft.com/office/officeart/2005/8/layout/chevron2"/>
    <dgm:cxn modelId="{707E7AE4-8514-4BAE-AB75-3F09163C2F64}" type="presParOf" srcId="{8280B019-054D-4AB8-8700-2613A7C2DA94}" destId="{D304FE23-A74D-4173-BED1-779799BC8A41}" srcOrd="9" destOrd="0" presId="urn:microsoft.com/office/officeart/2005/8/layout/chevron2"/>
    <dgm:cxn modelId="{209B725A-9C0F-455B-8DDD-428519305DF7}" type="presParOf" srcId="{8280B019-054D-4AB8-8700-2613A7C2DA94}" destId="{45002199-501D-40B0-9ADB-13DCE2220EAD}" srcOrd="10" destOrd="0" presId="urn:microsoft.com/office/officeart/2005/8/layout/chevron2"/>
    <dgm:cxn modelId="{361760CE-58D0-4317-B5CE-59AC13CF14E5}" type="presParOf" srcId="{45002199-501D-40B0-9ADB-13DCE2220EAD}" destId="{7795D321-A79F-492B-84B6-883FD291599D}" srcOrd="0" destOrd="0" presId="urn:microsoft.com/office/officeart/2005/8/layout/chevron2"/>
    <dgm:cxn modelId="{FCF3C0C0-067A-419E-B633-0A4AD480F304}" type="presParOf" srcId="{45002199-501D-40B0-9ADB-13DCE2220EAD}" destId="{237B6D6B-A87D-417F-89B1-F85C62E76A00}" srcOrd="1" destOrd="0" presId="urn:microsoft.com/office/officeart/2005/8/layout/chevron2"/>
  </dgm:cxnLst>
  <dgm:bg>
    <a:blipFill>
      <a:blip xmlns:r="http://schemas.openxmlformats.org/officeDocument/2006/relationships" r:embed="rId2"/>
      <a:tile tx="0" ty="0" sx="100000" sy="100000" flip="none" algn="tl"/>
    </a:blip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723D3A-A30E-4171-B5C1-2863FF6C3CC9}">
      <dsp:nvSpPr>
        <dsp:cNvPr id="0" name=""/>
        <dsp:cNvSpPr/>
      </dsp:nvSpPr>
      <dsp:spPr>
        <a:xfrm rot="5400000">
          <a:off x="-111532" y="112531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Škola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61240"/>
        <a:ext cx="520484" cy="223065"/>
      </dsp:txXfrm>
    </dsp:sp>
    <dsp:sp modelId="{BB70367E-7FEE-4C24-8F8F-1D7744A9FFBA}">
      <dsp:nvSpPr>
        <dsp:cNvPr id="0" name=""/>
        <dsp:cNvSpPr/>
      </dsp:nvSpPr>
      <dsp:spPr>
        <a:xfrm rot="5400000">
          <a:off x="3979028" y="-3457545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ZŠ a MŠ Deštné v O. h.</a:t>
          </a:r>
          <a:endParaRPr lang="cs-CZ" sz="2800" kern="1200" dirty="0"/>
        </a:p>
      </dsp:txBody>
      <dsp:txXfrm rot="-5400000">
        <a:off x="520485" y="24591"/>
        <a:ext cx="7376802" cy="436121"/>
      </dsp:txXfrm>
    </dsp:sp>
    <dsp:sp modelId="{616CF84A-56E9-4FBC-B8AA-E6ADC642A218}">
      <dsp:nvSpPr>
        <dsp:cNvPr id="0" name=""/>
        <dsp:cNvSpPr/>
      </dsp:nvSpPr>
      <dsp:spPr>
        <a:xfrm rot="5400000">
          <a:off x="-111532" y="755509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Autor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904218"/>
        <a:ext cx="520484" cy="223065"/>
      </dsp:txXfrm>
    </dsp:sp>
    <dsp:sp modelId="{EC65B3E4-5625-4C7A-9E0C-E0D32374C2D3}">
      <dsp:nvSpPr>
        <dsp:cNvPr id="0" name=""/>
        <dsp:cNvSpPr/>
      </dsp:nvSpPr>
      <dsp:spPr>
        <a:xfrm rot="5400000">
          <a:off x="3973330" y="-2812991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kern="1200" dirty="0" smtClean="0"/>
            <a:t>Mgr. Martin Kapucián</a:t>
          </a:r>
          <a:endParaRPr lang="cs-CZ" sz="2800" kern="1200" dirty="0"/>
        </a:p>
      </dsp:txBody>
      <dsp:txXfrm rot="-5400000">
        <a:off x="514787" y="669145"/>
        <a:ext cx="7376802" cy="436121"/>
      </dsp:txXfrm>
    </dsp:sp>
    <dsp:sp modelId="{31F1AFE5-D595-4117-9D5D-6EB985C409EA}">
      <dsp:nvSpPr>
        <dsp:cNvPr id="0" name=""/>
        <dsp:cNvSpPr/>
      </dsp:nvSpPr>
      <dsp:spPr>
        <a:xfrm rot="5400000">
          <a:off x="-111532" y="1398488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Název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1547197"/>
        <a:ext cx="520484" cy="223065"/>
      </dsp:txXfrm>
    </dsp:sp>
    <dsp:sp modelId="{4F472E8C-EC57-4BB9-B1B1-86A99D73F6F6}">
      <dsp:nvSpPr>
        <dsp:cNvPr id="0" name=""/>
        <dsp:cNvSpPr/>
      </dsp:nvSpPr>
      <dsp:spPr>
        <a:xfrm rot="5400000">
          <a:off x="3979028" y="-218152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1" kern="1200" dirty="0" smtClean="0"/>
            <a:t>VY _52_INOVACE_A_10_Objem</a:t>
          </a:r>
          <a:endParaRPr lang="cs-CZ" sz="2800" kern="1200" dirty="0"/>
        </a:p>
      </dsp:txBody>
      <dsp:txXfrm rot="-5400000">
        <a:off x="520485" y="1300616"/>
        <a:ext cx="7376802" cy="436121"/>
      </dsp:txXfrm>
    </dsp:sp>
    <dsp:sp modelId="{2CCE61E4-F223-484E-8DC8-3BB0467A1548}">
      <dsp:nvSpPr>
        <dsp:cNvPr id="0" name=""/>
        <dsp:cNvSpPr/>
      </dsp:nvSpPr>
      <dsp:spPr>
        <a:xfrm rot="5400000">
          <a:off x="-111532" y="2041467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Téma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190176"/>
        <a:ext cx="520484" cy="223065"/>
      </dsp:txXfrm>
    </dsp:sp>
    <dsp:sp modelId="{80E53C30-9EB8-43A1-840A-7D6285414771}">
      <dsp:nvSpPr>
        <dsp:cNvPr id="0" name=""/>
        <dsp:cNvSpPr/>
      </dsp:nvSpPr>
      <dsp:spPr>
        <a:xfrm rot="5400000">
          <a:off x="3979028" y="-1528609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Fyzika</a:t>
          </a:r>
          <a:endParaRPr lang="cs-CZ" sz="2800" b="0" kern="1200" dirty="0"/>
        </a:p>
      </dsp:txBody>
      <dsp:txXfrm rot="-5400000">
        <a:off x="520485" y="1953527"/>
        <a:ext cx="7376802" cy="436121"/>
      </dsp:txXfrm>
    </dsp:sp>
    <dsp:sp modelId="{51820994-5257-4688-9F3D-D65B8235FB93}">
      <dsp:nvSpPr>
        <dsp:cNvPr id="0" name=""/>
        <dsp:cNvSpPr/>
      </dsp:nvSpPr>
      <dsp:spPr>
        <a:xfrm rot="5400000">
          <a:off x="-111532" y="2684445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Datum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2833154"/>
        <a:ext cx="520484" cy="223065"/>
      </dsp:txXfrm>
    </dsp:sp>
    <dsp:sp modelId="{46A87082-0C00-4C8C-8C06-AFA208FAC887}">
      <dsp:nvSpPr>
        <dsp:cNvPr id="0" name=""/>
        <dsp:cNvSpPr/>
      </dsp:nvSpPr>
      <dsp:spPr>
        <a:xfrm rot="5400000">
          <a:off x="3979028" y="-885630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20. 02. </a:t>
          </a:r>
          <a:r>
            <a:rPr lang="cs-CZ" sz="2800" b="0" kern="1200" dirty="0" smtClean="0"/>
            <a:t>2013</a:t>
          </a:r>
          <a:endParaRPr lang="cs-CZ" sz="2800" b="0" kern="1200" dirty="0"/>
        </a:p>
      </dsp:txBody>
      <dsp:txXfrm rot="-5400000">
        <a:off x="520485" y="2596506"/>
        <a:ext cx="7376802" cy="436121"/>
      </dsp:txXfrm>
    </dsp:sp>
    <dsp:sp modelId="{7795D321-A79F-492B-84B6-883FD291599D}">
      <dsp:nvSpPr>
        <dsp:cNvPr id="0" name=""/>
        <dsp:cNvSpPr/>
      </dsp:nvSpPr>
      <dsp:spPr>
        <a:xfrm rot="5400000">
          <a:off x="-111532" y="3327424"/>
          <a:ext cx="743549" cy="520484"/>
        </a:xfrm>
        <a:prstGeom prst="chevron">
          <a:avLst/>
        </a:prstGeom>
        <a:gradFill rotWithShape="0">
          <a:gsLst>
            <a:gs pos="0">
              <a:schemeClr val="l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l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l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080" tIns="5080" rIns="5080" bIns="508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800" kern="1200" dirty="0" smtClean="0">
              <a:latin typeface="Tahoma" pitchFamily="34" charset="0"/>
              <a:ea typeface="Tahoma" pitchFamily="34" charset="0"/>
              <a:cs typeface="Tahoma" pitchFamily="34" charset="0"/>
            </a:rPr>
            <a:t>Č. projektu</a:t>
          </a:r>
          <a:endParaRPr lang="cs-CZ" sz="800" kern="1200" dirty="0">
            <a:latin typeface="Tahoma" pitchFamily="34" charset="0"/>
            <a:ea typeface="Tahoma" pitchFamily="34" charset="0"/>
            <a:cs typeface="Tahoma" pitchFamily="34" charset="0"/>
          </a:endParaRPr>
        </a:p>
      </dsp:txBody>
      <dsp:txXfrm rot="-5400000">
        <a:off x="1" y="3476133"/>
        <a:ext cx="520484" cy="223065"/>
      </dsp:txXfrm>
    </dsp:sp>
    <dsp:sp modelId="{237B6D6B-A87D-417F-89B1-F85C62E76A00}">
      <dsp:nvSpPr>
        <dsp:cNvPr id="0" name=""/>
        <dsp:cNvSpPr/>
      </dsp:nvSpPr>
      <dsp:spPr>
        <a:xfrm rot="5400000">
          <a:off x="3979028" y="-242652"/>
          <a:ext cx="483307" cy="7400395"/>
        </a:xfrm>
        <a:prstGeom prst="round2SameRect">
          <a:avLst/>
        </a:prstGeom>
        <a:blipFill rotWithShape="0">
          <a:blip xmlns:r="http://schemas.openxmlformats.org/officeDocument/2006/relationships" r:embed="rId1"/>
          <a:tile tx="0" ty="0" sx="100000" sy="100000" flip="none" algn="tl"/>
        </a:blipFill>
        <a:ln w="9525" cap="flat" cmpd="sng" algn="ctr">
          <a:solidFill>
            <a:schemeClr val="tx1">
              <a:lumMod val="50000"/>
              <a:lumOff val="5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99136" tIns="17780" rIns="17780" bIns="17780" numCol="1" spcCol="1270" anchor="ctr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800" b="0" kern="1200" dirty="0" smtClean="0"/>
            <a:t>001</a:t>
          </a:r>
          <a:endParaRPr lang="cs-CZ" sz="2800" b="0" kern="1200" dirty="0"/>
        </a:p>
      </dsp:txBody>
      <dsp:txXfrm rot="-5400000">
        <a:off x="520485" y="3239484"/>
        <a:ext cx="7376802" cy="43612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4">
                <a:lumMod val="60000"/>
                <a:lumOff val="4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3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t>20.2.2013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843179979"/>
              </p:ext>
            </p:extLst>
          </p:nvPr>
        </p:nvGraphicFramePr>
        <p:xfrm>
          <a:off x="611560" y="476672"/>
          <a:ext cx="792088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5750" y="4725144"/>
            <a:ext cx="8572500" cy="18716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45056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</a:t>
            </a:r>
            <a:endParaRPr lang="cs-CZ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 fontScale="92500"/>
          </a:bodyPr>
          <a:lstStyle/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Digitální učební materiál slouží jako podpůrný materiál pro výklad v hodině fyziky.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Je určen především pro žáky 6. ročníku základní školy.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Animace umožňují postupné ověřování znalostí žáků a jejich doplňování při výkladu. </a:t>
            </a:r>
          </a:p>
          <a:p>
            <a:r>
              <a:rPr lang="cs-CZ" dirty="0">
                <a:latin typeface="Tahoma" pitchFamily="34" charset="0"/>
                <a:ea typeface="Tahoma" pitchFamily="34" charset="0"/>
                <a:cs typeface="Tahoma" pitchFamily="34" charset="0"/>
              </a:rPr>
              <a:t>V Office 2010 je možné na interaktivní tabuli využít funkce pera a zvýrazňovače (např. k přiřazení fotografií k názvům).</a:t>
            </a:r>
          </a:p>
        </p:txBody>
      </p:sp>
    </p:spTree>
    <p:extLst>
      <p:ext uri="{BB962C8B-B14F-4D97-AF65-F5344CB8AC3E}">
        <p14:creationId xmlns:p14="http://schemas.microsoft.com/office/powerpoint/2010/main" val="2171948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Objem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Objem je fyzikální veličina, která udává </a:t>
            </a:r>
            <a:r>
              <a:rPr lang="cs-CZ" b="1" u="sng" dirty="0" smtClean="0"/>
              <a:t>velikost prostoru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kapuma\AppData\Local\Microsoft\Windows\Temporary Internet Files\Content.IE5\JZ2J62VH\MP900175438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2859417"/>
            <a:ext cx="5256584" cy="3521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77493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</p:spPr>
        <p:txBody>
          <a:bodyPr>
            <a:noAutofit/>
          </a:bodyPr>
          <a:lstStyle/>
          <a:p>
            <a:r>
              <a:rPr lang="cs-CZ" sz="2600" dirty="0" smtClean="0"/>
              <a:t>Objem se značí písmenem </a:t>
            </a:r>
            <a:r>
              <a:rPr lang="cs-CZ" sz="2600" b="1" dirty="0" smtClean="0"/>
              <a:t>V</a:t>
            </a:r>
          </a:p>
          <a:p>
            <a:endParaRPr lang="cs-CZ" sz="2600" b="1" dirty="0" smtClean="0"/>
          </a:p>
          <a:p>
            <a:r>
              <a:rPr lang="cs-CZ" sz="2600" dirty="0" smtClean="0"/>
              <a:t>Hlavní jednotkou objemu je </a:t>
            </a:r>
            <a:r>
              <a:rPr lang="cs-CZ" sz="2600" b="1" dirty="0" smtClean="0"/>
              <a:t>metr krychlový</a:t>
            </a:r>
            <a:r>
              <a:rPr lang="cs-CZ" sz="2600" dirty="0" smtClean="0"/>
              <a:t> (značka </a:t>
            </a:r>
            <a:r>
              <a:rPr lang="cs-CZ" sz="2600" b="1" dirty="0" smtClean="0"/>
              <a:t>m</a:t>
            </a:r>
            <a:r>
              <a:rPr lang="cs-CZ" sz="2600" b="1" baseline="30000" dirty="0" smtClean="0"/>
              <a:t>3</a:t>
            </a:r>
            <a:r>
              <a:rPr lang="cs-CZ" sz="2600" dirty="0" smtClean="0"/>
              <a:t>)</a:t>
            </a:r>
          </a:p>
          <a:p>
            <a:endParaRPr lang="cs-CZ" sz="2600" dirty="0" smtClean="0"/>
          </a:p>
          <a:p>
            <a:r>
              <a:rPr lang="cs-CZ" sz="2600" dirty="0" smtClean="0"/>
              <a:t>V praxi se používají také násobky a díly 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:</a:t>
            </a:r>
          </a:p>
          <a:p>
            <a:endParaRPr lang="cs-CZ" sz="2600" dirty="0" smtClean="0"/>
          </a:p>
          <a:p>
            <a:r>
              <a:rPr lang="cs-CZ" sz="2600" dirty="0"/>
              <a:t>1 </a:t>
            </a:r>
            <a:r>
              <a:rPr lang="cs-CZ" sz="2600" dirty="0" smtClean="0"/>
              <a:t>km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 </a:t>
            </a:r>
            <a:r>
              <a:rPr lang="cs-CZ" sz="2600" dirty="0"/>
              <a:t>= 1 </a:t>
            </a:r>
            <a:r>
              <a:rPr lang="cs-CZ" sz="2600" dirty="0" smtClean="0"/>
              <a:t>000 000 000 m</a:t>
            </a:r>
            <a:r>
              <a:rPr lang="cs-CZ" sz="2600" baseline="30000" dirty="0" smtClean="0"/>
              <a:t>3</a:t>
            </a:r>
          </a:p>
          <a:p>
            <a:endParaRPr lang="cs-CZ" sz="2600" dirty="0"/>
          </a:p>
          <a:p>
            <a:r>
              <a:rPr lang="cs-CZ" sz="2600" dirty="0"/>
              <a:t>1 </a:t>
            </a:r>
            <a:r>
              <a:rPr lang="cs-CZ" sz="2600" dirty="0" smtClean="0"/>
              <a:t>dm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0,001 m</a:t>
            </a:r>
            <a:r>
              <a:rPr lang="cs-CZ" sz="2600" baseline="30000" dirty="0" smtClean="0"/>
              <a:t>3</a:t>
            </a:r>
            <a:endParaRPr lang="cs-CZ" sz="2600" dirty="0"/>
          </a:p>
          <a:p>
            <a:r>
              <a:rPr lang="cs-CZ" sz="2600" dirty="0"/>
              <a:t>1 </a:t>
            </a:r>
            <a:r>
              <a:rPr lang="cs-CZ" sz="2600" dirty="0" smtClean="0"/>
              <a:t>cm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0,000 001 m</a:t>
            </a:r>
            <a:r>
              <a:rPr lang="cs-CZ" sz="2600" baseline="30000" dirty="0" smtClean="0"/>
              <a:t>3</a:t>
            </a:r>
            <a:endParaRPr lang="cs-CZ" sz="2600" dirty="0"/>
          </a:p>
          <a:p>
            <a:r>
              <a:rPr lang="cs-CZ" sz="2600" dirty="0"/>
              <a:t>1 </a:t>
            </a:r>
            <a:r>
              <a:rPr lang="cs-CZ" sz="2600" dirty="0" smtClean="0"/>
              <a:t>mm</a:t>
            </a:r>
            <a:r>
              <a:rPr lang="cs-CZ" sz="2600" baseline="30000" dirty="0" smtClean="0"/>
              <a:t>3</a:t>
            </a:r>
            <a:r>
              <a:rPr lang="cs-CZ" sz="2600" dirty="0" smtClean="0"/>
              <a:t> </a:t>
            </a:r>
            <a:r>
              <a:rPr lang="cs-CZ" sz="2600" dirty="0"/>
              <a:t>= </a:t>
            </a:r>
            <a:r>
              <a:rPr lang="cs-CZ" sz="2600" dirty="0" smtClean="0"/>
              <a:t>0,000 000 001 m</a:t>
            </a:r>
            <a:r>
              <a:rPr lang="cs-CZ" sz="2600" baseline="30000" dirty="0" smtClean="0"/>
              <a:t>3</a:t>
            </a:r>
            <a:endParaRPr lang="cs-CZ" sz="2600" dirty="0"/>
          </a:p>
          <a:p>
            <a:r>
              <a:rPr lang="cs-CZ" sz="2600" dirty="0"/>
              <a:t>1 </a:t>
            </a:r>
            <a:r>
              <a:rPr lang="cs-CZ" sz="2600" dirty="0">
                <a:sym typeface="Symbol"/>
              </a:rPr>
              <a:t></a:t>
            </a:r>
            <a:r>
              <a:rPr lang="cs-CZ" sz="2600" dirty="0" smtClean="0">
                <a:sym typeface="Symbol"/>
              </a:rPr>
              <a:t>m</a:t>
            </a:r>
            <a:r>
              <a:rPr lang="cs-CZ" sz="2600" baseline="30000" dirty="0" smtClean="0"/>
              <a:t>3</a:t>
            </a:r>
            <a:r>
              <a:rPr lang="cs-CZ" sz="2600" dirty="0" smtClean="0">
                <a:sym typeface="Symbol"/>
              </a:rPr>
              <a:t> </a:t>
            </a:r>
            <a:r>
              <a:rPr lang="cs-CZ" sz="2600" dirty="0">
                <a:sym typeface="Symbol"/>
              </a:rPr>
              <a:t>= 0,000 </a:t>
            </a:r>
            <a:r>
              <a:rPr lang="cs-CZ" sz="2600" dirty="0" smtClean="0">
                <a:sym typeface="Symbol"/>
              </a:rPr>
              <a:t>000 000 000 000 001 m</a:t>
            </a:r>
            <a:r>
              <a:rPr lang="cs-CZ" sz="2600" baseline="30000" dirty="0" smtClean="0"/>
              <a:t>3</a:t>
            </a:r>
            <a:endParaRPr lang="cs-CZ" sz="2600" dirty="0">
              <a:sym typeface="Symbol"/>
            </a:endParaRPr>
          </a:p>
          <a:p>
            <a:r>
              <a:rPr lang="cs-CZ" sz="2600" dirty="0">
                <a:sym typeface="Symbol"/>
              </a:rPr>
              <a:t>1 </a:t>
            </a:r>
            <a:r>
              <a:rPr lang="cs-CZ" sz="2600" dirty="0" smtClean="0">
                <a:sym typeface="Symbol"/>
              </a:rPr>
              <a:t>nm</a:t>
            </a:r>
            <a:r>
              <a:rPr lang="cs-CZ" sz="2600" baseline="30000" dirty="0" smtClean="0"/>
              <a:t>3</a:t>
            </a:r>
            <a:r>
              <a:rPr lang="cs-CZ" sz="2600" dirty="0" smtClean="0">
                <a:sym typeface="Symbol"/>
              </a:rPr>
              <a:t> </a:t>
            </a:r>
            <a:r>
              <a:rPr lang="cs-CZ" sz="2600" dirty="0">
                <a:sym typeface="Symbol"/>
              </a:rPr>
              <a:t>= 0,000 </a:t>
            </a:r>
            <a:r>
              <a:rPr lang="cs-CZ" sz="2600" dirty="0" smtClean="0">
                <a:sym typeface="Symbol"/>
              </a:rPr>
              <a:t>000 000 000 000 000 000 000 </a:t>
            </a:r>
            <a:r>
              <a:rPr lang="cs-CZ" sz="2600" dirty="0">
                <a:sym typeface="Symbol"/>
              </a:rPr>
              <a:t>001 </a:t>
            </a:r>
            <a:r>
              <a:rPr lang="cs-CZ" sz="2600" dirty="0" smtClean="0">
                <a:sym typeface="Symbol"/>
              </a:rPr>
              <a:t>m</a:t>
            </a:r>
            <a:r>
              <a:rPr lang="cs-CZ" sz="2600" baseline="30000" dirty="0" smtClean="0"/>
              <a:t>3</a:t>
            </a:r>
          </a:p>
          <a:p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32907150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 různých státech se používají také </a:t>
            </a:r>
            <a:r>
              <a:rPr lang="cs-CZ" b="1" dirty="0"/>
              <a:t>tradiční</a:t>
            </a:r>
            <a:r>
              <a:rPr lang="cs-CZ" dirty="0"/>
              <a:t> jednotky </a:t>
            </a:r>
            <a:r>
              <a:rPr lang="cs-CZ" dirty="0" smtClean="0"/>
              <a:t>objemu (litr, pinta, barel, …).</a:t>
            </a:r>
          </a:p>
          <a:p>
            <a:r>
              <a:rPr lang="cs-CZ" dirty="0" smtClean="0"/>
              <a:t>U nás je to </a:t>
            </a:r>
            <a:r>
              <a:rPr lang="cs-CZ" b="1" dirty="0" smtClean="0"/>
              <a:t>litr</a:t>
            </a:r>
            <a:r>
              <a:rPr lang="cs-CZ" dirty="0"/>
              <a:t> a </a:t>
            </a:r>
            <a:r>
              <a:rPr lang="cs-CZ" dirty="0" smtClean="0"/>
              <a:t>jeho </a:t>
            </a:r>
            <a:r>
              <a:rPr lang="cs-CZ" dirty="0"/>
              <a:t>násobky a </a:t>
            </a:r>
            <a:r>
              <a:rPr lang="cs-CZ" dirty="0" smtClean="0"/>
              <a:t>díly:</a:t>
            </a:r>
          </a:p>
          <a:p>
            <a:endParaRPr lang="cs-CZ" dirty="0"/>
          </a:p>
          <a:p>
            <a:r>
              <a:rPr lang="cs-CZ" dirty="0">
                <a:solidFill>
                  <a:srgbClr val="FF0000"/>
                </a:solidFill>
              </a:rPr>
              <a:t>1 l = 1 </a:t>
            </a:r>
            <a:r>
              <a:rPr lang="cs-CZ" dirty="0" smtClean="0">
                <a:solidFill>
                  <a:srgbClr val="FF0000"/>
                </a:solidFill>
              </a:rPr>
              <a:t>dm</a:t>
            </a:r>
            <a:r>
              <a:rPr lang="cs-CZ" baseline="30000" dirty="0" smtClean="0">
                <a:solidFill>
                  <a:srgbClr val="FF0000"/>
                </a:solidFill>
              </a:rPr>
              <a:t>3</a:t>
            </a:r>
          </a:p>
          <a:p>
            <a:endParaRPr lang="cs-CZ" baseline="30000" dirty="0" smtClean="0"/>
          </a:p>
          <a:p>
            <a:r>
              <a:rPr lang="cs-CZ" dirty="0" smtClean="0"/>
              <a:t>1 </a:t>
            </a:r>
            <a:r>
              <a:rPr lang="cs-CZ" dirty="0"/>
              <a:t>hl = 100 </a:t>
            </a:r>
            <a:r>
              <a:rPr lang="cs-CZ" dirty="0" smtClean="0"/>
              <a:t>l</a:t>
            </a:r>
          </a:p>
          <a:p>
            <a:endParaRPr lang="cs-CZ" baseline="30000" dirty="0"/>
          </a:p>
          <a:p>
            <a:r>
              <a:rPr lang="cs-CZ" dirty="0" smtClean="0"/>
              <a:t>1 dl </a:t>
            </a:r>
            <a:r>
              <a:rPr lang="cs-CZ" dirty="0"/>
              <a:t>= </a:t>
            </a:r>
            <a:r>
              <a:rPr lang="cs-CZ" dirty="0" smtClean="0"/>
              <a:t>0,1 l</a:t>
            </a:r>
          </a:p>
          <a:p>
            <a:r>
              <a:rPr lang="cs-CZ" dirty="0"/>
              <a:t>1 </a:t>
            </a:r>
            <a:r>
              <a:rPr lang="cs-CZ" dirty="0" smtClean="0"/>
              <a:t>cl </a:t>
            </a:r>
            <a:r>
              <a:rPr lang="cs-CZ" dirty="0"/>
              <a:t>= </a:t>
            </a:r>
            <a:r>
              <a:rPr lang="cs-CZ" dirty="0" smtClean="0"/>
              <a:t>0,01 l</a:t>
            </a:r>
            <a:endParaRPr lang="cs-CZ" baseline="30000" dirty="0"/>
          </a:p>
          <a:p>
            <a:r>
              <a:rPr lang="cs-CZ" dirty="0" smtClean="0"/>
              <a:t>1 </a:t>
            </a:r>
            <a:r>
              <a:rPr lang="cs-CZ" dirty="0"/>
              <a:t>ml = 0,001 l = 1 cm</a:t>
            </a:r>
            <a:r>
              <a:rPr lang="cs-CZ" baseline="30000" dirty="0"/>
              <a:t>3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1122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3238722" y="1763526"/>
            <a:ext cx="2736304" cy="2664296"/>
          </a:xfrm>
          <a:prstGeom prst="cube">
            <a:avLst/>
          </a:prstGeom>
          <a:solidFill>
            <a:schemeClr val="accent4">
              <a:lumMod val="75000"/>
            </a:schemeClr>
          </a:solidFill>
          <a:ln>
            <a:solidFill>
              <a:schemeClr val="accent4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u="sng" dirty="0" smtClean="0"/>
              <a:t>m</a:t>
            </a:r>
            <a:r>
              <a:rPr lang="cs-CZ" b="1" u="sng" baseline="30000" dirty="0" smtClean="0"/>
              <a:t>3</a:t>
            </a:r>
            <a:r>
              <a:rPr lang="cs-CZ" b="1" u="sng" dirty="0" smtClean="0"/>
              <a:t> </a:t>
            </a:r>
            <a:r>
              <a:rPr lang="cs-CZ" b="1" u="sng" dirty="0"/>
              <a:t>= </a:t>
            </a:r>
            <a:r>
              <a:rPr lang="cs-CZ" b="1" u="sng" dirty="0" smtClean="0"/>
              <a:t>m </a:t>
            </a:r>
            <a:r>
              <a:rPr lang="cs-CZ" b="1" u="sng" dirty="0"/>
              <a:t>. </a:t>
            </a:r>
            <a:r>
              <a:rPr lang="cs-CZ" b="1" u="sng" dirty="0" smtClean="0"/>
              <a:t>m . m</a:t>
            </a:r>
            <a:endParaRPr lang="cs-CZ" b="1" u="sng" dirty="0"/>
          </a:p>
        </p:txBody>
      </p:sp>
      <p:sp>
        <p:nvSpPr>
          <p:cNvPr id="5" name="Obousměrná svislá šipka 4"/>
          <p:cNvSpPr/>
          <p:nvPr/>
        </p:nvSpPr>
        <p:spPr>
          <a:xfrm>
            <a:off x="2806674" y="2420888"/>
            <a:ext cx="144016" cy="2006934"/>
          </a:xfrm>
          <a:prstGeom prst="upDown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ousměrná vodorovná šipka 5"/>
          <p:cNvSpPr/>
          <p:nvPr/>
        </p:nvSpPr>
        <p:spPr>
          <a:xfrm>
            <a:off x="3238722" y="4659057"/>
            <a:ext cx="2088232" cy="128803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267744" y="3172327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77369" y="4787860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938095" y="3172327"/>
            <a:ext cx="85792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 m</a:t>
            </a:r>
            <a:r>
              <a:rPr lang="cs-CZ" sz="2800" baseline="30000" dirty="0" smtClean="0"/>
              <a:t>3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555775" y="5589240"/>
            <a:ext cx="42416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Krychle o délce strany 1 m má objem 1 m</a:t>
            </a:r>
            <a:r>
              <a:rPr lang="cs-CZ" b="1" baseline="30000" dirty="0" smtClean="0"/>
              <a:t>3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11" name="Obousměrná vodorovná šipka 10"/>
          <p:cNvSpPr/>
          <p:nvPr/>
        </p:nvSpPr>
        <p:spPr>
          <a:xfrm rot="18717539">
            <a:off x="5568545" y="4068682"/>
            <a:ext cx="792042" cy="104108"/>
          </a:xfrm>
          <a:prstGeom prst="left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6084168" y="4067780"/>
            <a:ext cx="5389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 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3216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/>
      <p:bldP spid="8" grpId="0"/>
      <p:bldP spid="9" grpId="0"/>
      <p:bldP spid="11" grpId="0" animBg="1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Výpočet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036712"/>
          </a:xfrm>
        </p:spPr>
        <p:txBody>
          <a:bodyPr>
            <a:normAutofit/>
          </a:bodyPr>
          <a:lstStyle/>
          <a:p>
            <a:r>
              <a:rPr lang="cs-CZ" sz="2500" dirty="0" smtClean="0"/>
              <a:t>Objem některých geometrických těles se dá vypočítat:</a:t>
            </a:r>
            <a:endParaRPr lang="cs-CZ" sz="25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879962" y="2668270"/>
            <a:ext cx="16065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= a . a . a = a</a:t>
            </a:r>
            <a:r>
              <a:rPr lang="cs-CZ" baseline="30000" dirty="0" smtClean="0"/>
              <a:t>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879962" y="3568370"/>
            <a:ext cx="119776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= a . b . c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79962" y="4477531"/>
            <a:ext cx="15536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= 4 . </a:t>
            </a:r>
            <a:r>
              <a:rPr lang="el-GR" dirty="0" smtClean="0"/>
              <a:t>π</a:t>
            </a:r>
            <a:r>
              <a:rPr lang="cs-CZ" dirty="0" smtClean="0"/>
              <a:t> </a:t>
            </a:r>
            <a:r>
              <a:rPr lang="cs-CZ" dirty="0"/>
              <a:t>. </a:t>
            </a:r>
            <a:r>
              <a:rPr lang="cs-CZ" dirty="0" smtClean="0"/>
              <a:t>r</a:t>
            </a:r>
            <a:r>
              <a:rPr lang="cs-CZ" baseline="30000" dirty="0" smtClean="0"/>
              <a:t>3</a:t>
            </a:r>
            <a:r>
              <a:rPr lang="cs-CZ" dirty="0" smtClean="0"/>
              <a:t> : 3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79962" y="5476581"/>
            <a:ext cx="1220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= </a:t>
            </a:r>
            <a:r>
              <a:rPr lang="el-GR" dirty="0" smtClean="0"/>
              <a:t>π</a:t>
            </a:r>
            <a:r>
              <a:rPr lang="cs-CZ" dirty="0" smtClean="0"/>
              <a:t> . r</a:t>
            </a:r>
            <a:r>
              <a:rPr lang="cs-CZ" baseline="30000" dirty="0" smtClean="0"/>
              <a:t>2</a:t>
            </a:r>
            <a:r>
              <a:rPr lang="cs-CZ" dirty="0"/>
              <a:t>. h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1998583" y="2668270"/>
            <a:ext cx="8593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krychle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98583" y="3568370"/>
            <a:ext cx="7022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98582" y="4477531"/>
            <a:ext cx="693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koule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998582" y="5476582"/>
            <a:ext cx="6621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válec</a:t>
            </a:r>
            <a:endParaRPr lang="cs-CZ" dirty="0"/>
          </a:p>
        </p:txBody>
      </p:sp>
      <p:sp>
        <p:nvSpPr>
          <p:cNvPr id="16" name="Krychle 15"/>
          <p:cNvSpPr/>
          <p:nvPr/>
        </p:nvSpPr>
        <p:spPr>
          <a:xfrm>
            <a:off x="3996781" y="2456892"/>
            <a:ext cx="792088" cy="792088"/>
          </a:xfrm>
          <a:prstGeom prst="cube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3779912" y="3568370"/>
            <a:ext cx="1224136" cy="369332"/>
          </a:xfrm>
          <a:prstGeom prst="cube">
            <a:avLst>
              <a:gd name="adj" fmla="val 42684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lechovka 17"/>
          <p:cNvSpPr/>
          <p:nvPr/>
        </p:nvSpPr>
        <p:spPr>
          <a:xfrm>
            <a:off x="4068789" y="5193196"/>
            <a:ext cx="648072" cy="936104"/>
          </a:xfrm>
          <a:prstGeom prst="can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C:\Users\kapuma\AppData\Local\Microsoft\Windows\Temporary Internet Files\Content.IE5\RSB87FN5\MC9004370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4920" y="4077072"/>
            <a:ext cx="1074119" cy="1074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8914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 animBg="1"/>
      <p:bldP spid="17" grpId="0" animBg="1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cs-CZ" dirty="0" smtClean="0"/>
              <a:t>Měření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4783" y="908720"/>
            <a:ext cx="8229600" cy="1656184"/>
          </a:xfrm>
        </p:spPr>
        <p:txBody>
          <a:bodyPr>
            <a:normAutofit fontScale="92500" lnSpcReduction="20000"/>
          </a:bodyPr>
          <a:lstStyle/>
          <a:p>
            <a:r>
              <a:rPr lang="cs-CZ" sz="2500" dirty="0" smtClean="0"/>
              <a:t>Objem </a:t>
            </a:r>
            <a:r>
              <a:rPr lang="cs-CZ" sz="2500" b="1" dirty="0" smtClean="0"/>
              <a:t>kapalných</a:t>
            </a:r>
            <a:r>
              <a:rPr lang="cs-CZ" sz="2500" dirty="0" smtClean="0"/>
              <a:t> nebo </a:t>
            </a:r>
            <a:r>
              <a:rPr lang="cs-CZ" sz="2500" b="1" dirty="0" smtClean="0"/>
              <a:t>nepravidelných pevných </a:t>
            </a:r>
            <a:r>
              <a:rPr lang="cs-CZ" sz="2500" dirty="0" smtClean="0"/>
              <a:t>těles se dá změřit.</a:t>
            </a:r>
          </a:p>
          <a:p>
            <a:r>
              <a:rPr lang="cs-CZ" sz="2500" dirty="0" smtClean="0"/>
              <a:t>K měření objemu se používají </a:t>
            </a:r>
            <a:r>
              <a:rPr lang="cs-CZ" sz="2500" b="1" dirty="0" smtClean="0"/>
              <a:t>odměrné nádoby </a:t>
            </a:r>
            <a:r>
              <a:rPr lang="cs-CZ" sz="2500" dirty="0" smtClean="0"/>
              <a:t>(odměrný válec, zkumavka, kádinka, baňka, pipeta, stříkačka, sklenice, …).</a:t>
            </a:r>
          </a:p>
          <a:p>
            <a:r>
              <a:rPr lang="cs-CZ" sz="2500" dirty="0" smtClean="0"/>
              <a:t>Odměrné nádoby mají buď </a:t>
            </a:r>
            <a:r>
              <a:rPr lang="cs-CZ" sz="2500" b="1" dirty="0" smtClean="0"/>
              <a:t>rysku</a:t>
            </a:r>
            <a:r>
              <a:rPr lang="cs-CZ" sz="2500" dirty="0" smtClean="0"/>
              <a:t>, nebo </a:t>
            </a:r>
            <a:r>
              <a:rPr lang="cs-CZ" sz="2500" b="1" dirty="0" smtClean="0"/>
              <a:t>stupnici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pic>
        <p:nvPicPr>
          <p:cNvPr id="3078" name="Picture 6" descr="C:\Users\kapuma\AppData\Local\Microsoft\Windows\Temporary Internet Files\Content.IE5\O4YLHDM7\MP9001826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780928"/>
            <a:ext cx="5571790" cy="3751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247847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Galerie </a:t>
            </a:r>
            <a:r>
              <a:rPr lang="cs-CZ" dirty="0"/>
              <a:t>klipartu MS Office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5754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72</TotalTime>
  <Words>351</Words>
  <Application>Microsoft Office PowerPoint</Application>
  <PresentationFormat>Předvádění na obrazovce (4:3)</PresentationFormat>
  <Paragraphs>65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Objem</vt:lpstr>
      <vt:lpstr>Prezentace aplikace PowerPoint</vt:lpstr>
      <vt:lpstr>Prezentace aplikace PowerPoint</vt:lpstr>
      <vt:lpstr>m3 = m . m . m</vt:lpstr>
      <vt:lpstr>Výpočet</vt:lpstr>
      <vt:lpstr>Měření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Martin Kapucián</cp:lastModifiedBy>
  <cp:revision>12</cp:revision>
  <dcterms:created xsi:type="dcterms:W3CDTF">2013-01-09T08:52:48Z</dcterms:created>
  <dcterms:modified xsi:type="dcterms:W3CDTF">2013-02-20T13:30:33Z</dcterms:modified>
</cp:coreProperties>
</file>