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6" r:id="rId2"/>
    <p:sldId id="265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1386" y="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společnost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Dějepis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Světové války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SSSR, nový stát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VY_32_INOVACE_08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Irena Brožová,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2449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dějepis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výklad nové látky o vzniku SSSR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výklad nové látky, časová přímka, doplňování pojmů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, pracovní list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3119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500" dirty="0" smtClean="0"/>
              <a:t>Časová přímka dějin Ruska a SSSR</a:t>
            </a:r>
            <a:endParaRPr lang="cs-CZ" sz="25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Šipka doprava 4"/>
          <p:cNvSpPr/>
          <p:nvPr/>
        </p:nvSpPr>
        <p:spPr>
          <a:xfrm rot="16200000">
            <a:off x="-642974" y="3571876"/>
            <a:ext cx="471490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00034" y="1643050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1917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57422" y="1643050"/>
            <a:ext cx="7360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VŘSR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00034" y="2285992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1922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285984" y="2214554"/>
            <a:ext cx="1293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vznik SSSR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00034" y="2857496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1924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85984" y="2786058"/>
            <a:ext cx="16260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nástup Stalina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00034" y="3786190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1928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285984" y="3643314"/>
            <a:ext cx="1618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industrializace</a:t>
            </a:r>
          </a:p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kolektivizace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00034" y="4786322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1934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285984" y="4857760"/>
            <a:ext cx="14462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přijetí do SN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00034" y="5786454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1939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2285984" y="5786454"/>
            <a:ext cx="22603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Rusko – finská válka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Šipka doprava 40"/>
          <p:cNvSpPr/>
          <p:nvPr/>
        </p:nvSpPr>
        <p:spPr>
          <a:xfrm>
            <a:off x="1214414" y="2357430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1214414" y="1714488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42"/>
          <p:cNvSpPr/>
          <p:nvPr/>
        </p:nvSpPr>
        <p:spPr>
          <a:xfrm>
            <a:off x="1214414" y="2928934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Šipka doprava 43"/>
          <p:cNvSpPr/>
          <p:nvPr/>
        </p:nvSpPr>
        <p:spPr>
          <a:xfrm>
            <a:off x="1214414" y="3857628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Šipka doprava 44"/>
          <p:cNvSpPr/>
          <p:nvPr/>
        </p:nvSpPr>
        <p:spPr>
          <a:xfrm>
            <a:off x="1214414" y="4929198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Šipka doprava 45"/>
          <p:cNvSpPr/>
          <p:nvPr/>
        </p:nvSpPr>
        <p:spPr>
          <a:xfrm>
            <a:off x="1214414" y="5929330"/>
            <a:ext cx="1049846" cy="21431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Ira\AppData\Local\Microsoft\Windows\Temporary Internet Files\Content.IE5\4YFC436Y\MC900415576[2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2214554"/>
            <a:ext cx="3654621" cy="23133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Doplň tabulku!</a:t>
            </a:r>
            <a:endParaRPr lang="cs-CZ" sz="2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6357958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142976" y="1500174"/>
          <a:ext cx="6905652" cy="4032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2826"/>
                <a:gridCol w="3452826"/>
              </a:tblGrid>
              <a:tr h="5339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pojmy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vysvětlení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vláda lidu,dělníků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gulag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vytváření družstev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zprůmyslnění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totalitní stát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pětiletka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tajná sovětská policie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Správné odpovědi </a:t>
            </a:r>
            <a:endParaRPr lang="cs-CZ" sz="2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6286520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071538" y="1571612"/>
          <a:ext cx="6905652" cy="40322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2826"/>
                <a:gridCol w="3452826"/>
              </a:tblGrid>
              <a:tr h="53398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pojmy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vysvětlení</a:t>
                      </a:r>
                      <a:endParaRPr lang="cs-CZ" sz="2000" dirty="0">
                        <a:solidFill>
                          <a:schemeClr val="tx1"/>
                        </a:solidFill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diktatura proletariátu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vláda lidu,dělníků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gulag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nápravný tábor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kolektivizace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vytváření družstev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industrializace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zprůmyslnění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totalitní stát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stát s vládou jedné strany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pětiletka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pětiletý plán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9754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err="1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Čeka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ahoma" pitchFamily="34" charset="0"/>
                          <a:ea typeface="Tahoma" pitchFamily="34" charset="0"/>
                          <a:cs typeface="Tahoma" pitchFamily="34" charset="0"/>
                        </a:rPr>
                        <a:t>tajná sovětská policie</a:t>
                      </a:r>
                      <a:endParaRPr lang="cs-CZ" sz="2000" dirty="0">
                        <a:latin typeface="Tahoma" pitchFamily="34" charset="0"/>
                        <a:ea typeface="Tahoma" pitchFamily="34" charset="0"/>
                        <a:cs typeface="Tahoma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http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://office.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microsoft.com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573</TotalTime>
  <Words>189</Words>
  <Application>Microsoft Office PowerPoint</Application>
  <PresentationFormat>Předvádění na obrazovce (4:3)</PresentationFormat>
  <Paragraphs>73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 </vt:lpstr>
      <vt:lpstr>Časová přímka dějin Ruska a SSSR</vt:lpstr>
      <vt:lpstr>Doplň tabulku!</vt:lpstr>
      <vt:lpstr>Správné odpovědi 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Ira</cp:lastModifiedBy>
  <cp:revision>76</cp:revision>
  <dcterms:created xsi:type="dcterms:W3CDTF">2011-05-26T14:17:08Z</dcterms:created>
  <dcterms:modified xsi:type="dcterms:W3CDTF">2011-11-05T18:49:18Z</dcterms:modified>
</cp:coreProperties>
</file>