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3" r:id="rId2"/>
    <p:sldId id="262" r:id="rId3"/>
    <p:sldId id="256" r:id="rId4"/>
    <p:sldId id="259" r:id="rId5"/>
    <p:sldId id="260" r:id="rId6"/>
    <p:sldId id="261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6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„zde se vkládají metodické poznámky, jak s výukový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materiál použít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Komunistická diktatura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VY_32_INOVACE_15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5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642910" y="785794"/>
            <a:ext cx="79296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výklad nové látky, vyhledávání nových informací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doplňování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47605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zobrazení občanské války v Rusku!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vál 4"/>
          <p:cNvSpPr/>
          <p:nvPr/>
        </p:nvSpPr>
        <p:spPr>
          <a:xfrm>
            <a:off x="579930" y="2204864"/>
            <a:ext cx="2592288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634547" y="2194068"/>
            <a:ext cx="2592288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57069" y="3336957"/>
            <a:ext cx="3113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x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6315146" y="3361848"/>
            <a:ext cx="648072" cy="3503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69877" y="2194068"/>
            <a:ext cx="1638459" cy="26107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445629" y="1612831"/>
            <a:ext cx="1934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Bojující skupiny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6797" y="1605720"/>
            <a:ext cx="1351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Stav země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092399" y="1529011"/>
            <a:ext cx="17595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Bojující skupiny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6948263" y="1529011"/>
            <a:ext cx="1236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Stav země</a:t>
            </a:r>
          </a:p>
        </p:txBody>
      </p:sp>
      <p:sp>
        <p:nvSpPr>
          <p:cNvPr id="6" name="Ovál 5"/>
          <p:cNvSpPr/>
          <p:nvPr/>
        </p:nvSpPr>
        <p:spPr>
          <a:xfrm>
            <a:off x="579930" y="2204864"/>
            <a:ext cx="2592288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Bílí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Stoupenci cara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Generálové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3635896" y="2204864"/>
            <a:ext cx="2592288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Rudí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Bolševici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Rudá armáda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6315146" y="3361848"/>
            <a:ext cx="648072" cy="3503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69876" y="2231649"/>
            <a:ext cx="1638459" cy="26107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Drancování země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rozvrat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54289" y="3336957"/>
            <a:ext cx="3113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x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864291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informace: téma = </a:t>
            </a:r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GULAG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Kdo 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byl do nich posílán?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Kde se budovaly?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Kde byly nejhorší podmínky pro vězně?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Čím se vězni zabývali?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Kolik bylo obětí?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6" name="Picture 2" descr="C:\Users\brozova\AppData\Local\Microsoft\Windows\Temporary Internet Files\Content.IE5\T5PD8D0E\MP9004074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5" y="3645024"/>
            <a:ext cx="259330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610499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odpovědi: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nepřátelé revoluce, komunismu, Stalina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východ země, za Uralem, na Sibiři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na Kolymě za polárním kruhem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těžké práce bez mechanizace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oficiálně 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1,7 mil., podle 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odhadů 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12- 15 milionů  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247353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Citace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http://office.microsoft.com</a:t>
            </a:r>
            <a:b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318</TotalTime>
  <Words>244</Words>
  <Application>Microsoft Office PowerPoint</Application>
  <PresentationFormat>Předvádění na obrazovce (4:3)</PresentationFormat>
  <Paragraphs>63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Doplň zobrazení občanské války v Rusku!</vt:lpstr>
      <vt:lpstr>Řešení:</vt:lpstr>
      <vt:lpstr>Doplň informace: téma = GULAG</vt:lpstr>
      <vt:lpstr>Správné odpovědi: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38</cp:revision>
  <dcterms:created xsi:type="dcterms:W3CDTF">2011-05-26T14:17:08Z</dcterms:created>
  <dcterms:modified xsi:type="dcterms:W3CDTF">2011-11-01T15:20:02Z</dcterms:modified>
</cp:coreProperties>
</file>