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9" r:id="rId2"/>
    <p:sldId id="268" r:id="rId3"/>
    <p:sldId id="262" r:id="rId4"/>
    <p:sldId id="263" r:id="rId5"/>
    <p:sldId id="266" r:id="rId6"/>
    <p:sldId id="267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165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společnost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Dějepis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války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Nepřátelské strany a světová válčiště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VY_32_INOVACE_18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Irena Brožová,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751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571472" y="571480"/>
            <a:ext cx="821537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dějepis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výklad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nové látky: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důležité mezníky 2. svět. války, vyhledávání nových informací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samostatné doplňování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dataprojektor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pracovní listy 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Doplň na časovou přímku důležité mezníky ve </a:t>
            </a:r>
            <a:b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2. světové válce</a:t>
            </a:r>
            <a:endParaRPr lang="cs-CZ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Šipka doprava 6"/>
          <p:cNvSpPr/>
          <p:nvPr/>
        </p:nvSpPr>
        <p:spPr>
          <a:xfrm>
            <a:off x="285720" y="1785926"/>
            <a:ext cx="8643998" cy="428628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3269" y="1500174"/>
            <a:ext cx="8760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 9. 1939      22. 6. 1941	     1942	            1943	      8. 5. 1945      2. 9. 1945  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4348" y="3714752"/>
            <a:ext cx="77961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Napiš názvy 3 fašistických států a jména 3 států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bojujících proti Německu </a:t>
            </a:r>
            <a:endParaRPr lang="cs-CZ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85786" y="4857760"/>
            <a:ext cx="3143272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14942" y="4857760"/>
            <a:ext cx="3143272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357686" y="5072074"/>
            <a:ext cx="388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x</a:t>
            </a:r>
            <a:endParaRPr lang="cs-CZ" sz="3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00034" y="2143116"/>
            <a:ext cx="1128714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000232" y="2143116"/>
            <a:ext cx="1128714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500430" y="2143116"/>
            <a:ext cx="1128714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929190" y="2143116"/>
            <a:ext cx="1128714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57950" y="2143116"/>
            <a:ext cx="1128714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786710" y="2143116"/>
            <a:ext cx="1128714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85720" y="928670"/>
            <a:ext cx="8572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 9. 1939      22. 6. 1941	     1942	            1943	      8. 5. 1945      2. 9 1945  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285720" y="1214422"/>
            <a:ext cx="8643998" cy="428628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85720" y="1571612"/>
            <a:ext cx="1200152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Napadení Polska</a:t>
            </a:r>
            <a:endParaRPr lang="cs-CZ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643042" y="1571612"/>
            <a:ext cx="1357322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Přepadení SSSR Německem</a:t>
            </a:r>
            <a:endParaRPr lang="cs-CZ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214678" y="1571612"/>
            <a:ext cx="1128714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Útok na </a:t>
            </a:r>
            <a:r>
              <a:rPr lang="cs-CZ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Pearl</a:t>
            </a:r>
            <a:r>
              <a:rPr lang="cs-CZ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Harbor</a:t>
            </a:r>
            <a:endParaRPr lang="cs-CZ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572000" y="1571612"/>
            <a:ext cx="1357322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Porážka Němců u Stalingradu</a:t>
            </a:r>
            <a:endParaRPr lang="cs-CZ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43636" y="1571612"/>
            <a:ext cx="1271590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Kapitulace Německa</a:t>
            </a:r>
            <a:endParaRPr lang="cs-CZ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72396" y="1571612"/>
            <a:ext cx="1343028" cy="14144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Kapitulace Japonska</a:t>
            </a:r>
            <a:endParaRPr lang="cs-CZ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85786" y="3929066"/>
            <a:ext cx="3143272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NN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72066" y="3929066"/>
            <a:ext cx="3143272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86248" y="4143380"/>
            <a:ext cx="388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x</a:t>
            </a:r>
            <a:endParaRPr lang="cs-CZ" sz="3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85786" y="4143380"/>
            <a:ext cx="7571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Německo, Itálie, Japonsko		   Anglie, SSSR, USA	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 skrývačkách najdi 5 názvů souvisejících s válkou, (měkkost souhlásek se může lišit)</a:t>
            </a:r>
            <a:endParaRPr lang="cs-CZ" sz="2800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785927"/>
            <a:ext cx="8229600" cy="4000528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 Jitka tušení vždycky přeceňovala.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2. Hrad architekt navrhl zpevnit betonem.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Bramborovou kaši francouzská kuchyně neuznává.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4. Řeka zaplavila stan kousek od břehu.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5. Se svíčkami kazeta  vypadá daleko zajímavěji. </a:t>
            </a:r>
            <a:endParaRPr lang="cs-CZ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Řešení:</a:t>
            </a:r>
            <a:endParaRPr lang="cs-CZ" sz="2800" dirty="0">
              <a:solidFill>
                <a:srgbClr val="00B05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00501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 Jit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tuše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ní vždycky přeceňovala.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2. H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rad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ar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chitekt navrhl zpevnit betonem.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Bramborovou ka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ši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fra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ncouzská kuchyně neuznává.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4. Řeka zaplavila s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tan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ousek od břehu.</a:t>
            </a:r>
          </a:p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5. Se svíč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kami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kaze</a:t>
            </a: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ta  vypadá daleko zajímavěji. </a:t>
            </a:r>
          </a:p>
          <a:p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</TotalTime>
  <Words>278</Words>
  <Application>Microsoft Office PowerPoint</Application>
  <PresentationFormat>Předvádění na obrazovce (4:3)</PresentationFormat>
  <Paragraphs>55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Doplň na časovou přímku důležité mezníky ve  2. světové válce</vt:lpstr>
      <vt:lpstr>Snímek 4</vt:lpstr>
      <vt:lpstr>Ve skrývačkách najdi 5 názvů souvisejících s válkou, (měkkost souhlásek se může lišit)</vt:lpstr>
      <vt:lpstr>Řešení: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Ira</cp:lastModifiedBy>
  <cp:revision>67</cp:revision>
  <dcterms:created xsi:type="dcterms:W3CDTF">2011-05-26T14:17:08Z</dcterms:created>
  <dcterms:modified xsi:type="dcterms:W3CDTF">2011-11-01T15:30:27Z</dcterms:modified>
</cp:coreProperties>
</file>