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7" r:id="rId2"/>
    <p:sldId id="263" r:id="rId3"/>
    <p:sldId id="262" r:id="rId4"/>
    <p:sldId id="264" r:id="rId5"/>
    <p:sldId id="266" r:id="rId6"/>
    <p:sldId id="265" r:id="rId7"/>
    <p:sldId id="260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Evropané ve vojenských uniformách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1472" y="571480"/>
            <a:ext cx="7715304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výklad nové látky: státy bojující v 2. svět. válce, vyhledávání nových informací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samostatné doplňování 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osmisměrka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Najdi a vyškrtej pojmy související 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 2. světovou válkou!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42910" y="1500174"/>
          <a:ext cx="6096000" cy="39624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Ě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  <a:endParaRPr lang="cs-CZ" sz="20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853501" y="1428736"/>
            <a:ext cx="229049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Osa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Tank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Špion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Hitler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Letecká bitva</a:t>
            </a:r>
          </a:p>
          <a:p>
            <a:pPr marL="342900" indent="-342900">
              <a:buAutoNum type="arabicPeriod"/>
            </a:pP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Churchill</a:t>
            </a:r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SSSR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Němec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Evakuace</a:t>
            </a:r>
          </a:p>
          <a:p>
            <a:pPr marL="342900" indent="-342900">
              <a:buAutoNum type="arabicPeriod"/>
            </a:pP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Blitzkrieg</a:t>
            </a:r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Zákopová válka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SA</a:t>
            </a:r>
          </a:p>
          <a:p>
            <a:pPr marL="342900" indent="-342900">
              <a:buAutoNum type="arabicPeriod"/>
            </a:pP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Katyně</a:t>
            </a:r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SS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1214422"/>
          <a:ext cx="6096000" cy="39624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Ě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 descr="C:\Users\Ira\AppData\Local\Microsoft\Windows\Temporary Internet Files\Content.IE5\HJC4TYG3\MP9004224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1214422"/>
            <a:ext cx="2428892" cy="39247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jména států!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714348" y="1785926"/>
            <a:ext cx="2071702" cy="207170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285984" y="3429000"/>
            <a:ext cx="2143140" cy="21431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786182" y="1714488"/>
            <a:ext cx="2571768" cy="235745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643570" y="3500438"/>
            <a:ext cx="2286016" cy="207170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28662" y="1357298"/>
            <a:ext cx="18823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Fašistické státy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86182" y="1285860"/>
            <a:ext cx="32243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Státy obsazené Německem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00100" y="5572140"/>
            <a:ext cx="33692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Státy bojující proti Německu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57818" y="5500702"/>
            <a:ext cx="30167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Státy na straně Německa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řešení: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42910" y="1643050"/>
            <a:ext cx="2071702" cy="207170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Německo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Itálie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Japonsko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Španělsko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715008" y="3429000"/>
            <a:ext cx="2286016" cy="214314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Maďarsko  Rumunsko  Bulharsko  Finsko  Slovensko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643306" y="1785926"/>
            <a:ext cx="2428892" cy="242889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ČSR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Polsko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Dánsko Norsko Belgie Nizozemí  Lucembursko Francie Balkán 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…..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928794" y="3571876"/>
            <a:ext cx="2143140" cy="21431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Anglie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SSSR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USA  Řecko…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1214422"/>
            <a:ext cx="18823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Fašistické státy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6380" y="5572140"/>
            <a:ext cx="30167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Státy na straně Německa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3306" y="1285860"/>
            <a:ext cx="32243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Státy obsazené Německem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5643578"/>
            <a:ext cx="33692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Státy bojující proti Německu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500" dirty="0" smtClean="0">
                <a:latin typeface="Tahoma" pitchFamily="34" charset="0"/>
                <a:cs typeface="Tahoma" pitchFamily="34" charset="0"/>
              </a:rPr>
              <a:t>     Citace:</a:t>
            </a:r>
            <a:br>
              <a:rPr lang="cs-CZ" sz="1500" dirty="0" smtClean="0">
                <a:latin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457200" y="28575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51669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599</TotalTime>
  <Words>393</Words>
  <Application>Microsoft Office PowerPoint</Application>
  <PresentationFormat>Předvádění na obrazovce (4:3)</PresentationFormat>
  <Paragraphs>250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Najdi a vyškrtej pojmy související s 2. světovou válkou!</vt:lpstr>
      <vt:lpstr>Řešení:</vt:lpstr>
      <vt:lpstr>Doplň jména států!</vt:lpstr>
      <vt:lpstr>Správné řešení:</vt:lpstr>
      <vt:lpstr>     Citace:      http://office.microsoft.com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72</cp:revision>
  <dcterms:created xsi:type="dcterms:W3CDTF">2011-05-26T14:17:08Z</dcterms:created>
  <dcterms:modified xsi:type="dcterms:W3CDTF">2011-11-05T18:58:03Z</dcterms:modified>
</cp:coreProperties>
</file>