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6" r:id="rId2"/>
    <p:sldId id="257" r:id="rId3"/>
    <p:sldId id="258" r:id="rId4"/>
    <p:sldId id="259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85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E2B12C-986F-49FF-A732-5498A0C147A5}" type="datetimeFigureOut">
              <a:rPr lang="cs-CZ" smtClean="0"/>
              <a:t>9.2.2013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E947E9-D558-4EAD-8BE7-D25D6E7DF40D}" type="slidenum">
              <a:rPr lang="cs-CZ" smtClean="0"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E2B12C-986F-49FF-A732-5498A0C147A5}" type="datetimeFigureOut">
              <a:rPr lang="cs-CZ" smtClean="0"/>
              <a:t>9.2.2013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E947E9-D558-4EAD-8BE7-D25D6E7DF40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E2B12C-986F-49FF-A732-5498A0C147A5}" type="datetimeFigureOut">
              <a:rPr lang="cs-CZ" smtClean="0"/>
              <a:t>9.2.2013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E4E947E9-D558-4EAD-8BE7-D25D6E7DF40D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E2B12C-986F-49FF-A732-5498A0C147A5}" type="datetimeFigureOut">
              <a:rPr lang="cs-CZ" smtClean="0"/>
              <a:t>9.2.2013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E947E9-D558-4EAD-8BE7-D25D6E7DF40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E2B12C-986F-49FF-A732-5498A0C147A5}" type="datetimeFigureOut">
              <a:rPr lang="cs-CZ" smtClean="0"/>
              <a:t>9.2.2013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E947E9-D558-4EAD-8BE7-D25D6E7DF40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E2B12C-986F-49FF-A732-5498A0C147A5}" type="datetimeFigureOut">
              <a:rPr lang="cs-CZ" smtClean="0"/>
              <a:t>9.2.2013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E947E9-D558-4EAD-8BE7-D25D6E7DF40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E2B12C-986F-49FF-A732-5498A0C147A5}" type="datetimeFigureOut">
              <a:rPr lang="cs-CZ" smtClean="0"/>
              <a:t>9.2.2013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E947E9-D558-4EAD-8BE7-D25D6E7DF40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E2B12C-986F-49FF-A732-5498A0C147A5}" type="datetimeFigureOut">
              <a:rPr lang="cs-CZ" smtClean="0"/>
              <a:t>9.2.2013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E947E9-D558-4EAD-8BE7-D25D6E7DF40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Kliknutím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E2B12C-986F-49FF-A732-5498A0C147A5}" type="datetimeFigureOut">
              <a:rPr lang="cs-CZ" smtClean="0"/>
              <a:t>9.2.2013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E947E9-D558-4EAD-8BE7-D25D6E7DF40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E2B12C-986F-49FF-A732-5498A0C147A5}" type="datetimeFigureOut">
              <a:rPr lang="cs-CZ" smtClean="0"/>
              <a:t>9.2.2013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E947E9-D558-4EAD-8BE7-D25D6E7DF40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E2B12C-986F-49FF-A732-5498A0C147A5}" type="datetimeFigureOut">
              <a:rPr lang="cs-CZ" smtClean="0"/>
              <a:t>9.2.2013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E947E9-D558-4EAD-8BE7-D25D6E7DF40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A3E2B12C-986F-49FF-A732-5498A0C147A5}" type="datetimeFigureOut">
              <a:rPr lang="cs-CZ" smtClean="0"/>
              <a:t>9.2.2013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E4E947E9-D558-4EAD-8BE7-D25D6E7DF40D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wmf"/><Relationship Id="rId3" Type="http://schemas.openxmlformats.org/officeDocument/2006/relationships/image" Target="../media/image4.wmf"/><Relationship Id="rId7" Type="http://schemas.openxmlformats.org/officeDocument/2006/relationships/image" Target="../media/image8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wmf"/><Relationship Id="rId5" Type="http://schemas.openxmlformats.org/officeDocument/2006/relationships/image" Target="../media/image6.wmf"/><Relationship Id="rId10" Type="http://schemas.openxmlformats.org/officeDocument/2006/relationships/image" Target="../media/image11.png"/><Relationship Id="rId4" Type="http://schemas.openxmlformats.org/officeDocument/2006/relationships/image" Target="../media/image5.wmf"/><Relationship Id="rId9" Type="http://schemas.openxmlformats.org/officeDocument/2006/relationships/image" Target="../media/image10.wmf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wmf"/><Relationship Id="rId3" Type="http://schemas.openxmlformats.org/officeDocument/2006/relationships/image" Target="../media/image13.wmf"/><Relationship Id="rId7" Type="http://schemas.openxmlformats.org/officeDocument/2006/relationships/image" Target="../media/image17.wmf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wmf"/><Relationship Id="rId5" Type="http://schemas.openxmlformats.org/officeDocument/2006/relationships/image" Target="../media/image15.wmf"/><Relationship Id="rId10" Type="http://schemas.openxmlformats.org/officeDocument/2006/relationships/image" Target="../media/image20.wmf"/><Relationship Id="rId4" Type="http://schemas.openxmlformats.org/officeDocument/2006/relationships/image" Target="../media/image14.wmf"/><Relationship Id="rId9" Type="http://schemas.openxmlformats.org/officeDocument/2006/relationships/image" Target="../media/image19.wmf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w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835696" y="188640"/>
            <a:ext cx="5256584" cy="1080120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7504" y="2348880"/>
            <a:ext cx="8928992" cy="4032448"/>
          </a:xfrm>
        </p:spPr>
        <p:txBody>
          <a:bodyPr>
            <a:normAutofit/>
          </a:bodyPr>
          <a:lstStyle/>
          <a:p>
            <a:pPr algn="l"/>
            <a:r>
              <a:rPr lang="cs-CZ" b="1" dirty="0">
                <a:solidFill>
                  <a:schemeClr val="accent5">
                    <a:lumMod val="50000"/>
                  </a:schemeClr>
                </a:solidFill>
              </a:rPr>
              <a:t>název  školy</a:t>
            </a:r>
            <a:r>
              <a:rPr lang="cs-CZ" dirty="0">
                <a:solidFill>
                  <a:schemeClr val="accent5">
                    <a:lumMod val="50000"/>
                  </a:schemeClr>
                </a:solidFill>
              </a:rPr>
              <a:t>: Základní škola a Mateřská škola Prysk,                    okres Česká Lípa, příspěvková organizace</a:t>
            </a:r>
          </a:p>
          <a:p>
            <a:pPr algn="l"/>
            <a:r>
              <a:rPr lang="cs-CZ" b="1" dirty="0">
                <a:solidFill>
                  <a:schemeClr val="accent5">
                    <a:lumMod val="50000"/>
                  </a:schemeClr>
                </a:solidFill>
              </a:rPr>
              <a:t>autor</a:t>
            </a:r>
            <a:r>
              <a:rPr lang="cs-CZ" dirty="0">
                <a:solidFill>
                  <a:schemeClr val="accent5">
                    <a:lumMod val="50000"/>
                  </a:schemeClr>
                </a:solidFill>
              </a:rPr>
              <a:t>: Helena Petrůvová</a:t>
            </a:r>
          </a:p>
          <a:p>
            <a:pPr algn="l"/>
            <a:r>
              <a:rPr lang="cs-CZ" b="1" dirty="0">
                <a:solidFill>
                  <a:schemeClr val="accent5">
                    <a:lumMod val="50000"/>
                  </a:schemeClr>
                </a:solidFill>
              </a:rPr>
              <a:t>název</a:t>
            </a:r>
            <a:r>
              <a:rPr lang="cs-CZ">
                <a:solidFill>
                  <a:schemeClr val="accent5">
                    <a:lumMod val="50000"/>
                  </a:schemeClr>
                </a:solidFill>
              </a:rPr>
              <a:t>: </a:t>
            </a:r>
            <a:r>
              <a:rPr lang="cs-CZ" smtClean="0">
                <a:solidFill>
                  <a:schemeClr val="accent5">
                    <a:lumMod val="50000"/>
                  </a:schemeClr>
                </a:solidFill>
              </a:rPr>
              <a:t>VY_32_INOVACE_11_PRVOUKA_POVOLÁNÍ</a:t>
            </a:r>
            <a:endParaRPr lang="cs-CZ" dirty="0">
              <a:solidFill>
                <a:schemeClr val="accent5">
                  <a:lumMod val="50000"/>
                </a:schemeClr>
              </a:solidFill>
            </a:endParaRPr>
          </a:p>
          <a:p>
            <a:pPr algn="l"/>
            <a:r>
              <a:rPr lang="cs-CZ" b="1" dirty="0">
                <a:solidFill>
                  <a:schemeClr val="accent5">
                    <a:lumMod val="50000"/>
                  </a:schemeClr>
                </a:solidFill>
              </a:rPr>
              <a:t>číslo projektu</a:t>
            </a:r>
            <a:r>
              <a:rPr lang="cs-CZ" dirty="0">
                <a:solidFill>
                  <a:schemeClr val="accent5">
                    <a:lumMod val="50000"/>
                  </a:schemeClr>
                </a:solidFill>
              </a:rPr>
              <a:t>: cz.1.07/1.4.00/21.1705</a:t>
            </a:r>
          </a:p>
          <a:p>
            <a:pPr algn="l"/>
            <a:r>
              <a:rPr lang="cs-CZ" b="1" dirty="0">
                <a:solidFill>
                  <a:schemeClr val="accent5">
                    <a:lumMod val="50000"/>
                  </a:schemeClr>
                </a:solidFill>
              </a:rPr>
              <a:t>anotace</a:t>
            </a:r>
            <a:r>
              <a:rPr lang="cs-CZ" dirty="0">
                <a:solidFill>
                  <a:schemeClr val="accent5">
                    <a:lumMod val="50000"/>
                  </a:schemeClr>
                </a:solidFill>
              </a:rPr>
              <a:t>: prezentace je určena žákům 1. a 2. </a:t>
            </a:r>
            <a:r>
              <a:rPr lang="cs-CZ" dirty="0" smtClean="0">
                <a:solidFill>
                  <a:schemeClr val="accent5">
                    <a:lumMod val="50000"/>
                  </a:schemeClr>
                </a:solidFill>
              </a:rPr>
              <a:t>ročníku ZŠ                    </a:t>
            </a:r>
            <a:r>
              <a:rPr lang="cs-CZ" dirty="0">
                <a:solidFill>
                  <a:schemeClr val="accent5">
                    <a:lumMod val="50000"/>
                  </a:schemeClr>
                </a:solidFill>
              </a:rPr>
              <a:t>k aktivnímu procvičení znalostí </a:t>
            </a:r>
            <a:r>
              <a:rPr lang="cs-CZ" dirty="0" smtClean="0">
                <a:solidFill>
                  <a:schemeClr val="accent5">
                    <a:lumMod val="50000"/>
                  </a:schemeClr>
                </a:solidFill>
              </a:rPr>
              <a:t>o povolání dospělých</a:t>
            </a:r>
            <a:endParaRPr lang="cs-CZ" dirty="0">
              <a:solidFill>
                <a:schemeClr val="accent5">
                  <a:lumMod val="50000"/>
                </a:schemeClr>
              </a:solidFill>
            </a:endParaRPr>
          </a:p>
          <a:p>
            <a:pPr algn="l"/>
            <a:r>
              <a:rPr lang="cs-CZ" dirty="0">
                <a:solidFill>
                  <a:schemeClr val="accent5">
                    <a:lumMod val="50000"/>
                  </a:schemeClr>
                </a:solidFill>
              </a:rPr>
              <a:t>použita galerie Office</a:t>
            </a:r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0768" y="116632"/>
            <a:ext cx="6096000" cy="1495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632864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tx1"/>
                </a:solidFill>
                <a:effectLst/>
              </a:rPr>
              <a:t>Spoj obrázek s názvem povolání</a:t>
            </a:r>
            <a:endParaRPr lang="cs-CZ" dirty="0">
              <a:solidFill>
                <a:schemeClr val="tx1"/>
              </a:solidFill>
              <a:effectLst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600200"/>
            <a:ext cx="2448272" cy="4709160"/>
          </a:xfrm>
        </p:spPr>
        <p:txBody>
          <a:bodyPr/>
          <a:lstStyle/>
          <a:p>
            <a:pPr marL="137160" indent="0">
              <a:buNone/>
            </a:pPr>
            <a:r>
              <a:rPr lang="cs-CZ" i="1" u="sng" dirty="0"/>
              <a:t>u</a:t>
            </a:r>
            <a:r>
              <a:rPr lang="cs-CZ" i="1" u="sng" dirty="0" smtClean="0"/>
              <a:t>čitelka</a:t>
            </a:r>
          </a:p>
          <a:p>
            <a:pPr marL="137160" indent="0">
              <a:buNone/>
            </a:pPr>
            <a:r>
              <a:rPr lang="cs-CZ" i="1" u="sng" dirty="0"/>
              <a:t>l</a:t>
            </a:r>
            <a:r>
              <a:rPr lang="cs-CZ" i="1" u="sng" dirty="0" smtClean="0"/>
              <a:t>ékař</a:t>
            </a:r>
          </a:p>
          <a:p>
            <a:pPr marL="137160" indent="0">
              <a:buNone/>
            </a:pPr>
            <a:r>
              <a:rPr lang="cs-CZ" i="1" u="sng" dirty="0" smtClean="0"/>
              <a:t>kuchařka</a:t>
            </a:r>
            <a:endParaRPr lang="cs-CZ" i="1" u="sng" dirty="0"/>
          </a:p>
          <a:p>
            <a:pPr marL="137160" indent="0">
              <a:buNone/>
            </a:pPr>
            <a:r>
              <a:rPr lang="cs-CZ" i="1" u="sng" dirty="0"/>
              <a:t>h</a:t>
            </a:r>
            <a:r>
              <a:rPr lang="cs-CZ" i="1" u="sng" dirty="0" smtClean="0"/>
              <a:t>asič</a:t>
            </a:r>
          </a:p>
          <a:p>
            <a:pPr marL="137160" indent="0">
              <a:buNone/>
            </a:pPr>
            <a:r>
              <a:rPr lang="cs-CZ" i="1" u="sng" dirty="0"/>
              <a:t>p</a:t>
            </a:r>
            <a:r>
              <a:rPr lang="cs-CZ" i="1" u="sng" dirty="0" smtClean="0"/>
              <a:t>rodavačka</a:t>
            </a:r>
          </a:p>
          <a:p>
            <a:pPr marL="137160" indent="0">
              <a:buNone/>
            </a:pPr>
            <a:r>
              <a:rPr lang="cs-CZ" i="1" u="sng" dirty="0"/>
              <a:t>z</a:t>
            </a:r>
            <a:r>
              <a:rPr lang="cs-CZ" i="1" u="sng" dirty="0" smtClean="0"/>
              <a:t>edník</a:t>
            </a:r>
          </a:p>
          <a:p>
            <a:pPr marL="137160" indent="0">
              <a:buNone/>
            </a:pPr>
            <a:r>
              <a:rPr lang="cs-CZ" i="1" u="sng" dirty="0"/>
              <a:t>i</a:t>
            </a:r>
            <a:r>
              <a:rPr lang="cs-CZ" i="1" u="sng" dirty="0" smtClean="0"/>
              <a:t>nstalatér</a:t>
            </a:r>
          </a:p>
          <a:p>
            <a:pPr marL="137160" indent="0">
              <a:buNone/>
            </a:pPr>
            <a:r>
              <a:rPr lang="cs-CZ" i="1" u="sng" dirty="0"/>
              <a:t>ř</a:t>
            </a:r>
            <a:r>
              <a:rPr lang="cs-CZ" i="1" u="sng" dirty="0" smtClean="0"/>
              <a:t>idič</a:t>
            </a:r>
            <a:endParaRPr lang="cs-CZ" i="1" u="sng" dirty="0"/>
          </a:p>
          <a:p>
            <a:pPr marL="137160" indent="0">
              <a:buNone/>
            </a:pPr>
            <a:r>
              <a:rPr lang="cs-CZ" i="1" u="sng" dirty="0" smtClean="0"/>
              <a:t>programátor</a:t>
            </a:r>
            <a:endParaRPr lang="cs-CZ" i="1" u="sng" dirty="0"/>
          </a:p>
        </p:txBody>
      </p:sp>
      <p:pic>
        <p:nvPicPr>
          <p:cNvPr id="1026" name="Picture 2" descr="C:\Users\08GM\AppData\Local\Microsoft\Windows\Temporary Internet Files\Content.IE5\S7687CZ2\MC90043612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458" y="1280384"/>
            <a:ext cx="1661468" cy="14989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08GM\AppData\Local\Microsoft\Windows\Temporary Internet Files\Content.IE5\COS8WGO0\MC90033255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1280384"/>
            <a:ext cx="1450688" cy="15227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08GM\AppData\Local\Microsoft\Windows\Temporary Internet Files\Content.IE5\HYLTD0DE\MC90038884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44164" y="2636912"/>
            <a:ext cx="1207008" cy="18443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08GM\AppData\Local\Microsoft\Windows\Temporary Internet Files\Content.IE5\COS8WGO0\MC90025023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08996" y="1021440"/>
            <a:ext cx="2684352" cy="14923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08GM\AppData\Local\Microsoft\Windows\Temporary Internet Files\Content.IE5\R5DYL6IX\MC900343917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24055" y="2996952"/>
            <a:ext cx="1984091" cy="16642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08GM\AppData\Local\Microsoft\Windows\Temporary Internet Files\Content.IE5\S7687CZ2\MC900228995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61731" y="3314700"/>
            <a:ext cx="1475842" cy="18223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08GM\AppData\Local\Microsoft\Windows\Temporary Internet Files\Content.IE5\COS8WGO0\MC900056770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70926" y="4301337"/>
            <a:ext cx="1812341" cy="16715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08GM\AppData\Local\Microsoft\Windows\Temporary Internet Files\Content.IE5\AM1I8PN9\MC900216718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72105" y="5123275"/>
            <a:ext cx="1808683" cy="17209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08GM\AppData\Local\Microsoft\Windows\Temporary Internet Files\Content.IE5\K0O7W0UI\MC900441534[1].png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04221" y="4797152"/>
            <a:ext cx="2266705" cy="22352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847471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2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7" dur="2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2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7" dur="20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62" dur="20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67" dur="2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2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7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82" dur="2000"/>
                                        <p:tgtEl>
                                          <p:spTgt spid="10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274638"/>
            <a:ext cx="8784976" cy="1143000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tx1"/>
                </a:solidFill>
                <a:effectLst/>
              </a:rPr>
              <a:t>Spoj pracovní potřeby s povoláním</a:t>
            </a:r>
            <a:endParaRPr lang="cs-CZ" dirty="0">
              <a:solidFill>
                <a:schemeClr val="tx1"/>
              </a:solidFill>
              <a:effectLst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2242592" cy="4709160"/>
          </a:xfrm>
        </p:spPr>
        <p:txBody>
          <a:bodyPr/>
          <a:lstStyle/>
          <a:p>
            <a:pPr marL="137160" indent="0">
              <a:buNone/>
            </a:pPr>
            <a:r>
              <a:rPr lang="cs-CZ" i="1" u="sng" dirty="0" smtClean="0"/>
              <a:t>učitelka</a:t>
            </a:r>
          </a:p>
          <a:p>
            <a:pPr marL="137160" indent="0">
              <a:buNone/>
            </a:pPr>
            <a:r>
              <a:rPr lang="cs-CZ" i="1" u="sng" dirty="0" smtClean="0"/>
              <a:t>lékař</a:t>
            </a:r>
          </a:p>
          <a:p>
            <a:pPr marL="137160" indent="0">
              <a:buNone/>
            </a:pPr>
            <a:r>
              <a:rPr lang="cs-CZ" i="1" u="sng" dirty="0" smtClean="0"/>
              <a:t>kuchařka</a:t>
            </a:r>
          </a:p>
          <a:p>
            <a:pPr marL="137160" indent="0">
              <a:buNone/>
            </a:pPr>
            <a:r>
              <a:rPr lang="cs-CZ" i="1" u="sng" dirty="0" smtClean="0"/>
              <a:t>instalatér</a:t>
            </a:r>
          </a:p>
          <a:p>
            <a:pPr marL="137160" indent="0">
              <a:buNone/>
            </a:pPr>
            <a:r>
              <a:rPr lang="cs-CZ" i="1" u="sng" dirty="0" smtClean="0"/>
              <a:t>zedník</a:t>
            </a:r>
          </a:p>
          <a:p>
            <a:pPr marL="137160" indent="0">
              <a:buNone/>
            </a:pPr>
            <a:r>
              <a:rPr lang="cs-CZ" i="1" u="sng" dirty="0" smtClean="0"/>
              <a:t>prodavačka</a:t>
            </a:r>
          </a:p>
          <a:p>
            <a:pPr marL="137160" indent="0">
              <a:buNone/>
            </a:pPr>
            <a:r>
              <a:rPr lang="cs-CZ" i="1" u="sng" dirty="0" smtClean="0"/>
              <a:t>hasič</a:t>
            </a:r>
          </a:p>
          <a:p>
            <a:pPr marL="137160" indent="0">
              <a:buNone/>
            </a:pPr>
            <a:r>
              <a:rPr lang="cs-CZ" i="1" u="sng" dirty="0" smtClean="0"/>
              <a:t>programátor</a:t>
            </a:r>
          </a:p>
          <a:p>
            <a:pPr marL="137160" indent="0">
              <a:buNone/>
            </a:pPr>
            <a:r>
              <a:rPr lang="cs-CZ" i="1" u="sng" dirty="0" smtClean="0"/>
              <a:t>řidič</a:t>
            </a:r>
          </a:p>
          <a:p>
            <a:pPr marL="137160" indent="0">
              <a:buNone/>
            </a:pPr>
            <a:endParaRPr lang="cs-CZ" i="1" u="sng" dirty="0"/>
          </a:p>
        </p:txBody>
      </p:sp>
      <p:pic>
        <p:nvPicPr>
          <p:cNvPr id="2053" name="Picture 5" descr="C:\Users\08GM\AppData\Local\Microsoft\Windows\Temporary Internet Files\Content.IE5\HYLTD0DE\MC90023776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82371" y="1355958"/>
            <a:ext cx="1829884" cy="1838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08GM\AppData\Local\Microsoft\Windows\Temporary Internet Files\Content.IE5\R5DYL6IX\MC90033582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62386" y="3314232"/>
            <a:ext cx="1549869" cy="12600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08GM\AppData\Local\Microsoft\Windows\Temporary Internet Files\Content.IE5\IR8SAAOO\MC90021546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90576" y="5049771"/>
            <a:ext cx="1511339" cy="16291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08GM\AppData\Local\Microsoft\Windows\Temporary Internet Files\Content.IE5\DE4CGPLA\MC90023777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90576" y="3159913"/>
            <a:ext cx="1925596" cy="17864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08GM\AppData\Local\Microsoft\Windows\Temporary Internet Files\Content.IE5\IR8SAAOO\MC900290321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11500" y="5004173"/>
            <a:ext cx="1640673" cy="17757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C:\Users\08GM\AppData\Local\Microsoft\Windows\Temporary Internet Files\Content.IE5\S7687CZ2\MC900223598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1400629"/>
            <a:ext cx="1808107" cy="16715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C:\Users\08GM\AppData\Local\Microsoft\Windows\Temporary Internet Files\Content.IE5\S7687CZ2\MC900370868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64230" y="3159913"/>
            <a:ext cx="1807769" cy="16724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1" name="Picture 13" descr="C:\Users\08GM\AppData\Local\Microsoft\Windows\Temporary Internet Files\Content.IE5\AM1I8PN9\MC900199368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 flipV="1">
            <a:off x="5465587" y="1245421"/>
            <a:ext cx="561315" cy="20596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2" name="Picture 14" descr="C:\Users\08GM\AppData\Local\Microsoft\Windows\Temporary Internet Files\Content.IE5\AM1I8PN9\MC900344311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82576" y="5176993"/>
            <a:ext cx="2029679" cy="14301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078228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20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20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20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20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20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tx1"/>
                </a:solidFill>
                <a:effectLst/>
              </a:rPr>
              <a:t>Odpověz na otázky</a:t>
            </a:r>
            <a:br>
              <a:rPr lang="cs-CZ" dirty="0" smtClean="0">
                <a:solidFill>
                  <a:schemeClr val="tx1"/>
                </a:solidFill>
                <a:effectLst/>
              </a:rPr>
            </a:br>
            <a:endParaRPr lang="cs-CZ" dirty="0">
              <a:solidFill>
                <a:schemeClr val="tx1"/>
              </a:solidFill>
              <a:effectLst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6419056" cy="4709160"/>
          </a:xfrm>
        </p:spPr>
        <p:txBody>
          <a:bodyPr/>
          <a:lstStyle/>
          <a:p>
            <a:pPr marL="137160" indent="0">
              <a:buNone/>
            </a:pPr>
            <a:r>
              <a:rPr lang="cs-CZ" dirty="0" smtClean="0"/>
              <a:t>Jakou práci mají děti?</a:t>
            </a:r>
          </a:p>
          <a:p>
            <a:pPr marL="137160" indent="0">
              <a:buNone/>
            </a:pPr>
            <a:endParaRPr lang="cs-CZ" dirty="0"/>
          </a:p>
          <a:p>
            <a:pPr marL="137160" indent="0">
              <a:buNone/>
            </a:pPr>
            <a:r>
              <a:rPr lang="cs-CZ" dirty="0" smtClean="0"/>
              <a:t>Co děláme ve volném čase?</a:t>
            </a:r>
          </a:p>
          <a:p>
            <a:pPr marL="137160" indent="0">
              <a:buNone/>
            </a:pPr>
            <a:endParaRPr lang="cs-CZ" dirty="0"/>
          </a:p>
          <a:p>
            <a:pPr marL="137160" indent="0">
              <a:buNone/>
            </a:pPr>
            <a:r>
              <a:rPr lang="cs-CZ" dirty="0" smtClean="0"/>
              <a:t>Jak říkáme lidem, kteří nemají práci?</a:t>
            </a:r>
          </a:p>
          <a:p>
            <a:pPr marL="137160" indent="0">
              <a:buNone/>
            </a:pPr>
            <a:endParaRPr lang="cs-CZ" dirty="0"/>
          </a:p>
          <a:p>
            <a:pPr marL="137160" indent="0">
              <a:buNone/>
            </a:pPr>
            <a:r>
              <a:rPr lang="cs-CZ" dirty="0" smtClean="0"/>
              <a:t>Čím jsou vaši rodiče?</a:t>
            </a:r>
          </a:p>
          <a:p>
            <a:pPr marL="137160" indent="0">
              <a:buNone/>
            </a:pPr>
            <a:endParaRPr lang="cs-CZ" dirty="0"/>
          </a:p>
          <a:p>
            <a:pPr marL="137160" indent="0">
              <a:buNone/>
            </a:pPr>
            <a:r>
              <a:rPr lang="cs-CZ" dirty="0" smtClean="0"/>
              <a:t>Čím byste chtěli být vy?</a:t>
            </a:r>
            <a:endParaRPr lang="cs-CZ" dirty="0"/>
          </a:p>
        </p:txBody>
      </p:sp>
      <p:pic>
        <p:nvPicPr>
          <p:cNvPr id="3074" name="Picture 2" descr="C:\Users\08GM\AppData\Local\Microsoft\Windows\Temporary Internet Files\Content.IE5\COS8WGO0\MC90043439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980728"/>
            <a:ext cx="1885950" cy="1920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622401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0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Vrchol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74</TotalTime>
  <Words>111</Words>
  <Application>Microsoft Office PowerPoint</Application>
  <PresentationFormat>Předvádění na obrazovce (4:3)</PresentationFormat>
  <Paragraphs>36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Vrchol</vt:lpstr>
      <vt:lpstr>Prezentace aplikace PowerPoint</vt:lpstr>
      <vt:lpstr>Spoj obrázek s názvem povolání</vt:lpstr>
      <vt:lpstr>Spoj pracovní potřeby s povoláním</vt:lpstr>
      <vt:lpstr>Odpověz na otázky 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08GM</dc:creator>
  <cp:lastModifiedBy>08GM</cp:lastModifiedBy>
  <cp:revision>10</cp:revision>
  <dcterms:created xsi:type="dcterms:W3CDTF">2013-01-30T16:58:15Z</dcterms:created>
  <dcterms:modified xsi:type="dcterms:W3CDTF">2013-02-09T16:49:51Z</dcterms:modified>
</cp:coreProperties>
</file>